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47" r:id="rId3"/>
    <p:sldId id="370" r:id="rId4"/>
    <p:sldId id="372" r:id="rId5"/>
    <p:sldId id="379" r:id="rId6"/>
    <p:sldId id="380" r:id="rId7"/>
    <p:sldId id="373" r:id="rId8"/>
    <p:sldId id="378" r:id="rId9"/>
    <p:sldId id="318" r:id="rId10"/>
    <p:sldId id="348" r:id="rId11"/>
    <p:sldId id="365" r:id="rId12"/>
    <p:sldId id="368" r:id="rId13"/>
    <p:sldId id="352" r:id="rId14"/>
    <p:sldId id="353" r:id="rId15"/>
    <p:sldId id="355" r:id="rId16"/>
    <p:sldId id="356" r:id="rId17"/>
    <p:sldId id="357" r:id="rId18"/>
    <p:sldId id="361" r:id="rId19"/>
    <p:sldId id="350" r:id="rId20"/>
    <p:sldId id="364" r:id="rId21"/>
  </p:sldIdLst>
  <p:sldSz cx="9144000" cy="6858000" type="screen4x3"/>
  <p:notesSz cx="6858000" cy="9144000"/>
  <p:defaultTextStyle>
    <a:defPPr>
      <a:defRPr lang="nl-NL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B3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186" autoAdjust="0"/>
    <p:restoredTop sz="97297" autoAdjust="0"/>
  </p:normalViewPr>
  <p:slideViewPr>
    <p:cSldViewPr>
      <p:cViewPr varScale="1">
        <p:scale>
          <a:sx n="73" d="100"/>
          <a:sy n="73" d="100"/>
        </p:scale>
        <p:origin x="-3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A03FD-582E-4C89-8D69-3D1BD08DC928}" type="datetimeFigureOut">
              <a:rPr lang="nl-NL" smtClean="0"/>
              <a:pPr/>
              <a:t>6-4-2011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33A38-68F8-4A01-9380-D0471B8FBC0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 dirty="0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D17426-906D-4FA6-8048-177D56E5C504}" type="slidenum">
              <a:rPr lang="nl-NL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426-906D-4FA6-8048-177D56E5C504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426-906D-4FA6-8048-177D56E5C504}" type="slidenum">
              <a:rPr lang="nl-NL" smtClean="0"/>
              <a:pPr/>
              <a:t>10</a:t>
            </a:fld>
            <a:endParaRPr lang="nl-NL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426-906D-4FA6-8048-177D56E5C504}" type="slidenum">
              <a:rPr lang="nl-NL" smtClean="0"/>
              <a:pPr/>
              <a:t>11</a:t>
            </a:fld>
            <a:endParaRPr lang="nl-NL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426-906D-4FA6-8048-177D56E5C504}" type="slidenum">
              <a:rPr lang="nl-NL" smtClean="0"/>
              <a:pPr/>
              <a:t>12</a:t>
            </a:fld>
            <a:endParaRPr lang="nl-NL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426-906D-4FA6-8048-177D56E5C504}" type="slidenum">
              <a:rPr lang="nl-NL" smtClean="0"/>
              <a:pPr/>
              <a:t>13</a:t>
            </a:fld>
            <a:endParaRPr lang="nl-NL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426-906D-4FA6-8048-177D56E5C504}" type="slidenum">
              <a:rPr lang="nl-NL" smtClean="0"/>
              <a:pPr/>
              <a:t>14</a:t>
            </a:fld>
            <a:endParaRPr lang="nl-NL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426-906D-4FA6-8048-177D56E5C504}" type="slidenum">
              <a:rPr lang="nl-NL" smtClean="0"/>
              <a:pPr/>
              <a:t>15</a:t>
            </a:fld>
            <a:endParaRPr lang="nl-NL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426-906D-4FA6-8048-177D56E5C504}" type="slidenum">
              <a:rPr lang="nl-NL" smtClean="0"/>
              <a:pPr/>
              <a:t>16</a:t>
            </a:fld>
            <a:endParaRPr lang="nl-NL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426-906D-4FA6-8048-177D56E5C504}" type="slidenum">
              <a:rPr lang="nl-NL" smtClean="0"/>
              <a:pPr/>
              <a:t>17</a:t>
            </a:fld>
            <a:endParaRPr lang="nl-NL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426-906D-4FA6-8048-177D56E5C504}" type="slidenum">
              <a:rPr lang="nl-NL" smtClean="0"/>
              <a:pPr/>
              <a:t>18</a:t>
            </a:fld>
            <a:endParaRPr lang="nl-NL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426-906D-4FA6-8048-177D56E5C504}" type="slidenum">
              <a:rPr lang="nl-NL" smtClean="0"/>
              <a:pPr/>
              <a:t>19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426-906D-4FA6-8048-177D56E5C504}" type="slidenum">
              <a:rPr lang="nl-NL" smtClean="0"/>
              <a:pPr/>
              <a:t>2</a:t>
            </a:fld>
            <a:endParaRPr lang="nl-NL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426-906D-4FA6-8048-177D56E5C504}" type="slidenum">
              <a:rPr lang="nl-NL" smtClean="0"/>
              <a:pPr/>
              <a:t>20</a:t>
            </a:fld>
            <a:endParaRPr lang="nl-N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426-906D-4FA6-8048-177D56E5C504}" type="slidenum">
              <a:rPr lang="nl-NL" smtClean="0"/>
              <a:pPr/>
              <a:t>3</a:t>
            </a:fld>
            <a:endParaRPr lang="nl-N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426-906D-4FA6-8048-177D56E5C504}" type="slidenum">
              <a:rPr lang="nl-NL" smtClean="0"/>
              <a:pPr/>
              <a:t>4</a:t>
            </a:fld>
            <a:endParaRPr lang="nl-N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426-906D-4FA6-8048-177D56E5C504}" type="slidenum">
              <a:rPr lang="nl-NL" smtClean="0"/>
              <a:pPr/>
              <a:t>5</a:t>
            </a:fld>
            <a:endParaRPr lang="nl-N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426-906D-4FA6-8048-177D56E5C504}" type="slidenum">
              <a:rPr lang="nl-NL" smtClean="0"/>
              <a:pPr/>
              <a:t>6</a:t>
            </a:fld>
            <a:endParaRPr lang="nl-N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426-906D-4FA6-8048-177D56E5C504}" type="slidenum">
              <a:rPr lang="nl-NL" smtClean="0"/>
              <a:pPr/>
              <a:t>7</a:t>
            </a:fld>
            <a:endParaRPr lang="nl-NL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426-906D-4FA6-8048-177D56E5C504}" type="slidenum">
              <a:rPr lang="nl-NL" smtClean="0"/>
              <a:pPr/>
              <a:t>8</a:t>
            </a:fld>
            <a:endParaRPr lang="nl-NL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426-906D-4FA6-8048-177D56E5C504}" type="slidenum">
              <a:rPr lang="nl-NL" smtClean="0"/>
              <a:pPr/>
              <a:t>9</a:t>
            </a:fld>
            <a:endParaRPr lang="nl-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Vind samen met Zuyd Robotics de weg NIOC 2011 -  R. Verheijen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44E1E-B8A7-42D6-B215-72DC063830C4}" type="slidenum">
              <a:rPr lang="nl-NL"/>
              <a:pPr/>
              <a:t>‹nr.›</a:t>
            </a:fld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Vind samen met Zuyd Robotics de weg NIOC 2011 -  R. Verheijen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D17E5-276B-42D5-9424-A7A377B9C9A9}" type="slidenum">
              <a:rPr lang="nl-NL"/>
              <a:pPr/>
              <a:t>‹nr.›</a:t>
            </a:fld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Vind samen met Zuyd Robotics de weg NIOC 2011 -  R. Verheijen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322AC-6284-4CA0-BCAB-EC2E0B48760A}" type="slidenum">
              <a:rPr lang="nl-NL"/>
              <a:pPr/>
              <a:t>‹nr.›</a:t>
            </a:fld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Vind samen met Zuyd Robotics de weg NIOC 2011 -  R. Verheijen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8560DC9-1F5D-45B5-8588-77A6A5949F43}" type="slidenum">
              <a:rPr lang="nl-NL"/>
              <a:pPr/>
              <a:t>‹nr.›</a:t>
            </a:fld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Vind samen met Zuyd Robotics de weg NIOC 2011 -  R. Verheijen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6959C-C283-48DF-837B-F8A630064228}" type="slidenum">
              <a:rPr lang="nl-NL"/>
              <a:pPr/>
              <a:t>‹nr.›</a:t>
            </a:fld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Vind samen met Zuyd Robotics de weg NIOC 2011 -  R. Verheijen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3D2F0-CFA9-428B-8E6B-05735D545514}" type="slidenum">
              <a:rPr lang="nl-NL"/>
              <a:pPr/>
              <a:t>‹nr.›</a:t>
            </a:fld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Vind samen met Zuyd Robotics de weg NIOC 2011 -  R. Verheijen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796C4-C5B2-45E8-93CB-D118DE83620F}" type="slidenum">
              <a:rPr lang="nl-NL"/>
              <a:pPr/>
              <a:t>‹nr.›</a:t>
            </a:fld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Vind samen met Zuyd Robotics de weg NIOC 2011 -  R. Verheijen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87874-2B1A-4121-BE6E-CF08D93FB99A}" type="slidenum">
              <a:rPr lang="nl-NL"/>
              <a:pPr/>
              <a:t>‹nr.›</a:t>
            </a:fld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Vind samen met Zuyd Robotics de weg NIOC 2011 -  R. Verheijen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E18FC-CD3F-4BBC-88C1-D9E68A1B8618}" type="slidenum">
              <a:rPr lang="nl-NL"/>
              <a:pPr/>
              <a:t>‹nr.›</a:t>
            </a:fld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Vind samen met Zuyd Robotics de weg NIOC 2011 -  R. Verheijen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B1CB6-70AA-4FA9-92A9-1394CC28C08C}" type="slidenum">
              <a:rPr lang="nl-NL"/>
              <a:pPr/>
              <a:t>‹nr.›</a:t>
            </a:fld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Vind samen met Zuyd Robotics de weg NIOC 2011 -  R. Verheijen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B9D8E-C937-4AF6-A505-8EE3F194BF44}" type="slidenum">
              <a:rPr lang="nl-NL"/>
              <a:pPr/>
              <a:t>‹nr.›</a:t>
            </a:fld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Vind samen met Zuyd Robotics de weg NIOC 2011 -  R. Verheijen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2508B-584A-41A0-9EAB-EEB6BD7D37D9}" type="slidenum">
              <a:rPr lang="nl-NL"/>
              <a:pPr/>
              <a:t>‹nr.›</a:t>
            </a:fld>
            <a:endParaRPr lang="nl-NL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nl-NL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nl-NL" smtClean="0"/>
              <a:t>Vind samen met Zuyd Robotics de weg NIOC 2011 -  R. Verheijen</a:t>
            </a:r>
            <a:endParaRPr lang="nl-N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C00FA8F-A0D9-429B-847D-34075590140A}" type="slidenum">
              <a:rPr lang="nl-NL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Rianne\Documents\My%20Dropbox\NIOC\20100618_ROBOTWEDSTRIJDEN_Internet.wmv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Vind samen met </a:t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dirty="0" smtClean="0">
                <a:solidFill>
                  <a:schemeClr val="bg1"/>
                </a:solidFill>
              </a:rPr>
              <a:t>Zuyd Robotics de weg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102" name="Picture 6" descr="C:\Users\Rianne\Documents\My Dropbox\Kennis in Bedrijf 2010\maze10x10_6_Inve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54725">
            <a:off x="3066935" y="3676535"/>
            <a:ext cx="2749827" cy="2749827"/>
          </a:xfrm>
          <a:prstGeom prst="rect">
            <a:avLst/>
          </a:prstGeom>
          <a:noFill/>
        </p:spPr>
      </p:pic>
      <p:pic>
        <p:nvPicPr>
          <p:cNvPr id="4105" name="Picture 9" descr="E:\00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77771" y="3200400"/>
            <a:ext cx="1788459" cy="2895600"/>
          </a:xfrm>
          <a:prstGeom prst="rect">
            <a:avLst/>
          </a:prstGeom>
          <a:noFill/>
        </p:spPr>
      </p:pic>
      <p:pic>
        <p:nvPicPr>
          <p:cNvPr id="7" name="Afbeelding 6" descr="downloa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152400"/>
            <a:ext cx="1295400" cy="1153715"/>
          </a:xfrm>
          <a:prstGeom prst="rect">
            <a:avLst/>
          </a:prstGeom>
        </p:spPr>
      </p:pic>
      <p:pic>
        <p:nvPicPr>
          <p:cNvPr id="8" name="Picture 4" descr="C:\Users\Rianne\Documents\My Dropbox\Kennis in Bedrijf 2010\header_transparant.png"/>
          <p:cNvPicPr>
            <a:picLocks noChangeAspect="1" noChangeArrowheads="1"/>
          </p:cNvPicPr>
          <p:nvPr/>
        </p:nvPicPr>
        <p:blipFill>
          <a:blip r:embed="rId6" cstate="print"/>
          <a:srcRect l="36254"/>
          <a:stretch>
            <a:fillRect/>
          </a:stretch>
        </p:blipFill>
        <p:spPr bwMode="auto">
          <a:xfrm>
            <a:off x="4724400" y="283132"/>
            <a:ext cx="2438400" cy="93606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</p:spPr>
        <p:txBody>
          <a:bodyPr/>
          <a:lstStyle/>
          <a:p>
            <a:r>
              <a:rPr lang="nl-NL" sz="1100" smtClean="0">
                <a:solidFill>
                  <a:schemeClr val="bg1"/>
                </a:solidFill>
              </a:rPr>
              <a:t>Vind samen met Zuyd Robotics de weg NIOC 2011 -  R. Verheijen</a:t>
            </a:r>
            <a:endParaRPr lang="nl-NL" sz="11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868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lvl="1" indent="-285750" algn="l">
              <a:spcBef>
                <a:spcPct val="20000"/>
              </a:spcBef>
              <a:buFontTx/>
              <a:buChar char="•"/>
            </a:pP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nl-NL" sz="2800" kern="0" dirty="0" smtClean="0">
                <a:solidFill>
                  <a:schemeClr val="bg1"/>
                </a:solidFill>
              </a:rPr>
              <a:t>Deelnemende scholen:</a:t>
            </a:r>
          </a:p>
          <a:p>
            <a:pPr marL="1200150" lvl="2" indent="-285750" algn="l">
              <a:spcBef>
                <a:spcPct val="20000"/>
              </a:spcBef>
              <a:buFontTx/>
              <a:buChar char="•"/>
            </a:pP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Hogeschool Zuyd</a:t>
            </a:r>
            <a:b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lang="nl-NL" sz="2000" kern="0" dirty="0" smtClean="0">
                <a:solidFill>
                  <a:schemeClr val="bg1"/>
                </a:solidFill>
                <a:latin typeface="+mn-lt"/>
              </a:rPr>
              <a:t>(Heerlen)</a:t>
            </a: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  <a:p>
            <a:pPr marL="1200150" lvl="2" indent="-285750" algn="l">
              <a:spcBef>
                <a:spcPct val="20000"/>
              </a:spcBef>
              <a:buFontTx/>
              <a:buChar char="•"/>
            </a:pP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Lyceum Schöndeln </a:t>
            </a: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(Roermond)</a:t>
            </a:r>
          </a:p>
          <a:p>
            <a:pPr marL="1200150" lvl="2" indent="-285750" algn="l">
              <a:spcBef>
                <a:spcPct val="20000"/>
              </a:spcBef>
              <a:buFontTx/>
              <a:buChar char="•"/>
            </a:pPr>
            <a:r>
              <a:rPr lang="nl-NL" sz="2400" kern="0" dirty="0">
                <a:solidFill>
                  <a:schemeClr val="bg1"/>
                </a:solidFill>
              </a:rPr>
              <a:t>Stella Maris College </a:t>
            </a:r>
            <a:r>
              <a:rPr lang="nl-NL" sz="2800" kern="0" dirty="0" smtClean="0">
                <a:solidFill>
                  <a:schemeClr val="bg1"/>
                </a:solidFill>
              </a:rPr>
              <a:t/>
            </a:r>
            <a:br>
              <a:rPr lang="nl-NL" sz="2800" kern="0" dirty="0" smtClean="0">
                <a:solidFill>
                  <a:schemeClr val="bg1"/>
                </a:solidFill>
              </a:rPr>
            </a:br>
            <a:r>
              <a:rPr lang="nl-NL" sz="2000" kern="0" dirty="0" smtClean="0">
                <a:solidFill>
                  <a:schemeClr val="bg1"/>
                </a:solidFill>
              </a:rPr>
              <a:t>(</a:t>
            </a:r>
            <a:r>
              <a:rPr lang="nl-NL" sz="2000" kern="0" dirty="0">
                <a:solidFill>
                  <a:schemeClr val="bg1"/>
                </a:solidFill>
              </a:rPr>
              <a:t>Meersen)</a:t>
            </a:r>
          </a:p>
          <a:p>
            <a:pPr marL="1200150" lvl="2" indent="-285750" algn="l">
              <a:spcBef>
                <a:spcPct val="20000"/>
              </a:spcBef>
              <a:buFontTx/>
              <a:buChar char="•"/>
            </a:pP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Sint-Maartenscollege</a:t>
            </a: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</a:t>
            </a:r>
            <a:b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(Maastricht)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endParaRPr lang="nl-NL" sz="2800" kern="0" dirty="0">
              <a:solidFill>
                <a:schemeClr val="bg1"/>
              </a:solidFill>
              <a:latin typeface="+mn-lt"/>
            </a:endParaRPr>
          </a:p>
          <a:p>
            <a:pPr marL="285750" indent="-285750" algn="l">
              <a:spcBef>
                <a:spcPct val="20000"/>
              </a:spcBef>
            </a:pP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35170" name="Picture 2" descr="C:\Data\Foto's\Werk Rianne\HsZuyd\2010-06-18 Zuyd Robotics Challenge 2010\JPEG LR\0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057400"/>
            <a:ext cx="3962400" cy="3962400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Zuyd Robotics </a:t>
            </a:r>
            <a:r>
              <a:rPr kumimoji="0" lang="nl-NL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Challenge</a:t>
            </a:r>
            <a:endParaRPr kumimoji="0" lang="nl-NL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r"/>
            <a:r>
              <a:rPr lang="nl-NL" sz="4000" dirty="0" smtClean="0"/>
              <a:t>Eerste opzet</a:t>
            </a:r>
            <a:endParaRPr lang="nl-NL" sz="4000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</p:spPr>
        <p:txBody>
          <a:bodyPr/>
          <a:lstStyle/>
          <a:p>
            <a:r>
              <a:rPr lang="nl-NL" sz="1100" smtClean="0">
                <a:solidFill>
                  <a:schemeClr val="bg1"/>
                </a:solidFill>
              </a:rPr>
              <a:t>Vind samen met Zuyd Robotics de weg NIOC 2011 -  R. Verheijen</a:t>
            </a:r>
            <a:endParaRPr lang="nl-NL" sz="1100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868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lvl="1" indent="-285750" algn="l">
              <a:spcBef>
                <a:spcPct val="20000"/>
              </a:spcBef>
              <a:buFontTx/>
              <a:buChar char="•"/>
            </a:pPr>
            <a:endParaRPr lang="nl-NL" sz="2800" kern="0" dirty="0" smtClean="0">
              <a:solidFill>
                <a:schemeClr val="bg1"/>
              </a:solidFill>
              <a:latin typeface="+mn-lt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nl-NL" sz="2800" kern="0" dirty="0" smtClean="0">
                <a:solidFill>
                  <a:schemeClr val="bg1"/>
                </a:solidFill>
                <a:latin typeface="+mn-lt"/>
              </a:rPr>
              <a:t>2 verschillende projectgroepen in het kader van Management Vaardigheden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nl-NL" sz="2800" kern="0" dirty="0" smtClean="0">
                <a:solidFill>
                  <a:schemeClr val="bg1"/>
                </a:solidFill>
                <a:latin typeface="+mn-lt"/>
              </a:rPr>
              <a:t>Groep 1:</a:t>
            </a:r>
          </a:p>
          <a:p>
            <a:pPr marL="1200150" lvl="2" indent="-285750" algn="l">
              <a:spcBef>
                <a:spcPct val="20000"/>
              </a:spcBef>
              <a:buFontTx/>
              <a:buChar char="•"/>
            </a:pPr>
            <a:r>
              <a:rPr lang="nl-NL" sz="2400" kern="0" dirty="0" smtClean="0">
                <a:solidFill>
                  <a:schemeClr val="bg1"/>
                </a:solidFill>
                <a:latin typeface="+mn-lt"/>
              </a:rPr>
              <a:t>Begeleiding in combinatie met profielstudenten</a:t>
            </a:r>
          </a:p>
          <a:p>
            <a:pPr marL="1200150" lvl="2" indent="-285750" algn="l">
              <a:spcBef>
                <a:spcPct val="20000"/>
              </a:spcBef>
              <a:buFontTx/>
              <a:buChar char="•"/>
            </a:pPr>
            <a:r>
              <a:rPr lang="nl-NL" sz="2400" kern="0" dirty="0" smtClean="0">
                <a:solidFill>
                  <a:schemeClr val="bg1"/>
                </a:solidFill>
                <a:latin typeface="+mn-lt"/>
              </a:rPr>
              <a:t>Intensieve begeleiding op VO school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nl-NL" sz="2800" kern="0" dirty="0" smtClean="0">
                <a:solidFill>
                  <a:schemeClr val="bg1"/>
                </a:solidFill>
              </a:rPr>
              <a:t>Groep 2:</a:t>
            </a:r>
          </a:p>
          <a:p>
            <a:pPr marL="1200150" lvl="2" indent="-285750" algn="l">
              <a:spcBef>
                <a:spcPct val="20000"/>
              </a:spcBef>
              <a:buFontTx/>
              <a:buChar char="•"/>
            </a:pPr>
            <a:r>
              <a:rPr lang="nl-NL" sz="2400" kern="0" dirty="0" smtClean="0">
                <a:solidFill>
                  <a:schemeClr val="bg1"/>
                </a:solidFill>
              </a:rPr>
              <a:t>Maken van een "lespakket" met opdrachten</a:t>
            </a:r>
          </a:p>
          <a:p>
            <a:pPr marL="1200150" lvl="2" indent="-285750" algn="l">
              <a:spcBef>
                <a:spcPct val="20000"/>
              </a:spcBef>
              <a:buFontTx/>
              <a:buChar char="•"/>
            </a:pPr>
            <a:r>
              <a:rPr lang="nl-NL" sz="2400" kern="0" dirty="0" smtClean="0">
                <a:solidFill>
                  <a:schemeClr val="bg1"/>
                </a:solidFill>
              </a:rPr>
              <a:t>Begeleiding via docent op VO school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endParaRPr lang="nl-NL" sz="2800" kern="0" dirty="0" smtClean="0">
              <a:solidFill>
                <a:schemeClr val="bg1"/>
              </a:solidFill>
              <a:latin typeface="+mn-lt"/>
            </a:endParaRPr>
          </a:p>
          <a:p>
            <a:pPr marL="285750" indent="-285750" algn="l">
              <a:spcBef>
                <a:spcPct val="20000"/>
              </a:spcBef>
            </a:pP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r"/>
            <a:r>
              <a:rPr lang="nl-NL" sz="4000" dirty="0" smtClean="0"/>
              <a:t>Afsluitend toernooi</a:t>
            </a:r>
            <a:endParaRPr lang="nl-NL" sz="4000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</p:spPr>
        <p:txBody>
          <a:bodyPr/>
          <a:lstStyle/>
          <a:p>
            <a:r>
              <a:rPr lang="nl-NL" sz="1100" smtClean="0">
                <a:solidFill>
                  <a:schemeClr val="bg1"/>
                </a:solidFill>
              </a:rPr>
              <a:t>Vind samen met Zuyd Robotics de weg NIOC 2011 -  R. Verheijen</a:t>
            </a:r>
            <a:endParaRPr lang="nl-NL" sz="11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1600200"/>
            <a:ext cx="655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nl-NL" sz="2800" kern="0" dirty="0" smtClean="0">
                <a:solidFill>
                  <a:schemeClr val="bg1"/>
                </a:solidFill>
              </a:rPr>
              <a:t>Toernooi als afsluiting:</a:t>
            </a:r>
          </a:p>
          <a:p>
            <a:pPr marL="1200150" lvl="2" indent="-285750" algn="l">
              <a:spcBef>
                <a:spcPct val="20000"/>
              </a:spcBef>
              <a:buFontTx/>
              <a:buChar char="•"/>
            </a:pPr>
            <a:r>
              <a:rPr lang="nl-NL" sz="2400" kern="0" dirty="0" smtClean="0">
                <a:solidFill>
                  <a:schemeClr val="bg1"/>
                </a:solidFill>
              </a:rPr>
              <a:t>Georganiseerd </a:t>
            </a:r>
            <a:r>
              <a:rPr lang="nl-NL" sz="2400" kern="0" dirty="0">
                <a:solidFill>
                  <a:schemeClr val="bg1"/>
                </a:solidFill>
              </a:rPr>
              <a:t>op </a:t>
            </a:r>
            <a:r>
              <a:rPr lang="nl-NL" sz="2400" kern="0" dirty="0" smtClean="0">
                <a:solidFill>
                  <a:schemeClr val="bg1"/>
                </a:solidFill>
              </a:rPr>
              <a:t>Hogeschool </a:t>
            </a:r>
            <a:r>
              <a:rPr lang="nl-NL" sz="2400" kern="0" dirty="0">
                <a:solidFill>
                  <a:schemeClr val="bg1"/>
                </a:solidFill>
              </a:rPr>
              <a:t>Zuyd</a:t>
            </a:r>
          </a:p>
          <a:p>
            <a:pPr marL="1200150" lvl="2" indent="-285750" algn="l">
              <a:spcBef>
                <a:spcPct val="20000"/>
              </a:spcBef>
              <a:buFontTx/>
              <a:buChar char="•"/>
            </a:pPr>
            <a:r>
              <a:rPr lang="nl-NL" sz="2400" kern="0" dirty="0" smtClean="0">
                <a:solidFill>
                  <a:schemeClr val="bg1"/>
                </a:solidFill>
              </a:rPr>
              <a:t>Teams van scholieren laten zien wat ze geleerd hebben in 2 opdrachten:</a:t>
            </a:r>
            <a:br>
              <a:rPr lang="nl-NL" sz="2400" kern="0" dirty="0" smtClean="0">
                <a:solidFill>
                  <a:schemeClr val="bg1"/>
                </a:solidFill>
              </a:rPr>
            </a:br>
            <a:r>
              <a:rPr lang="nl-NL" sz="2400" kern="0" dirty="0" smtClean="0">
                <a:solidFill>
                  <a:schemeClr val="bg1"/>
                </a:solidFill>
              </a:rPr>
              <a:t>Lijnvolger &amp; Doolhof</a:t>
            </a:r>
          </a:p>
          <a:p>
            <a:pPr marL="1200150" lvl="2" indent="-285750" algn="l">
              <a:spcBef>
                <a:spcPct val="20000"/>
              </a:spcBef>
              <a:buFontTx/>
              <a:buChar char="•"/>
              <a:defRPr/>
            </a:pPr>
            <a:r>
              <a:rPr lang="nl-NL" sz="2400" kern="0" dirty="0" smtClean="0">
                <a:solidFill>
                  <a:schemeClr val="bg1"/>
                </a:solidFill>
                <a:latin typeface="+mn-lt"/>
              </a:rPr>
              <a:t>Scholieren erg enthousiast omdat ze een doel hebben om naartoe te werken</a:t>
            </a:r>
            <a:endParaRPr kumimoji="0" lang="nl-NL" sz="2400" b="0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7" name="Afbeelding 6" descr="CIMG56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97445" y="1981200"/>
            <a:ext cx="1941755" cy="4343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r"/>
            <a:r>
              <a:rPr lang="nl-NL" sz="4000" dirty="0" smtClean="0"/>
              <a:t>Toernooi 18-06-'10</a:t>
            </a:r>
            <a:endParaRPr lang="nl-NL" sz="4000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</p:spPr>
        <p:txBody>
          <a:bodyPr/>
          <a:lstStyle/>
          <a:p>
            <a:r>
              <a:rPr lang="nl-NL" sz="1100" smtClean="0">
                <a:solidFill>
                  <a:schemeClr val="bg1"/>
                </a:solidFill>
              </a:rPr>
              <a:t>Vind samen met Zuyd Robotics de weg NIOC 2011 -  R. Verheijen</a:t>
            </a:r>
            <a:endParaRPr lang="nl-NL" sz="11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1600200"/>
            <a:ext cx="868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3200" kern="0" dirty="0" smtClean="0">
              <a:solidFill>
                <a:schemeClr val="bg1"/>
              </a:solidFill>
              <a:latin typeface="+mn-lt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nl-NL" sz="2800" kern="0" dirty="0" smtClean="0">
                <a:solidFill>
                  <a:schemeClr val="bg1"/>
                </a:solidFill>
              </a:rPr>
              <a:t>Begin van de dag:</a:t>
            </a:r>
          </a:p>
          <a:p>
            <a:pPr marL="1200150" lvl="2" indent="-285750" algn="l">
              <a:spcBef>
                <a:spcPct val="20000"/>
              </a:spcBef>
              <a:buFontTx/>
              <a:buChar char="•"/>
            </a:pPr>
            <a:r>
              <a:rPr lang="nl-NL" sz="2400" kern="0" dirty="0" smtClean="0">
                <a:solidFill>
                  <a:schemeClr val="bg1"/>
                </a:solidFill>
                <a:latin typeface="+mn-lt"/>
              </a:rPr>
              <a:t>Vanaf 10 uur scholieren welkom</a:t>
            </a:r>
          </a:p>
          <a:p>
            <a:pPr marL="1200150" lvl="2" indent="-285750" algn="l">
              <a:spcBef>
                <a:spcPct val="20000"/>
              </a:spcBef>
              <a:buFontTx/>
              <a:buChar char="•"/>
            </a:pPr>
            <a:r>
              <a:rPr lang="nl-NL" sz="2400" kern="0" dirty="0" smtClean="0">
                <a:solidFill>
                  <a:schemeClr val="bg1"/>
                </a:solidFill>
                <a:latin typeface="+mn-lt"/>
              </a:rPr>
              <a:t>Kennismaking met andere scholieren</a:t>
            </a:r>
          </a:p>
          <a:p>
            <a:pPr marL="1200150" lvl="2" indent="-285750" algn="l">
              <a:spcBef>
                <a:spcPct val="20000"/>
              </a:spcBef>
              <a:buFontTx/>
              <a:buChar char="•"/>
            </a:pPr>
            <a:r>
              <a:rPr lang="nl-NL" sz="2400" kern="0" dirty="0" smtClean="0">
                <a:solidFill>
                  <a:schemeClr val="bg1"/>
                </a:solidFill>
                <a:latin typeface="+mn-lt"/>
              </a:rPr>
              <a:t>Mogelijkheid om laatste testen te doen op de werkelijke lijn &amp; voorbeeld doolhof</a:t>
            </a:r>
          </a:p>
          <a:p>
            <a:pPr marL="1200150" lvl="2" indent="-285750" algn="l">
              <a:spcBef>
                <a:spcPct val="20000"/>
              </a:spcBef>
              <a:buFontTx/>
              <a:buChar char="•"/>
            </a:pPr>
            <a:r>
              <a:rPr lang="nl-NL" sz="2400" kern="0" dirty="0" smtClean="0">
                <a:solidFill>
                  <a:schemeClr val="bg1"/>
                </a:solidFill>
                <a:latin typeface="+mn-lt"/>
              </a:rPr>
              <a:t>Aanpassingen maken aan robot is toegestaan</a:t>
            </a: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r"/>
            <a:r>
              <a:rPr lang="nl-NL" sz="4000" dirty="0" smtClean="0"/>
              <a:t>Toernooi 18-06-'10</a:t>
            </a:r>
            <a:endParaRPr lang="nl-NL" sz="4000" dirty="0"/>
          </a:p>
        </p:txBody>
      </p:sp>
      <p:pic>
        <p:nvPicPr>
          <p:cNvPr id="136203" name="Picture 11" descr="C:\Data\Foto's\Werk Rianne\HsZuyd\2010-06-18 Zuyd Robotics Challenge 2010\JPEG LR\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0044" y="1676400"/>
            <a:ext cx="2940602" cy="2057400"/>
          </a:xfrm>
          <a:prstGeom prst="rect">
            <a:avLst/>
          </a:prstGeom>
          <a:noFill/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</p:spPr>
        <p:txBody>
          <a:bodyPr/>
          <a:lstStyle/>
          <a:p>
            <a:r>
              <a:rPr lang="nl-NL" sz="1100" smtClean="0">
                <a:solidFill>
                  <a:schemeClr val="bg1"/>
                </a:solidFill>
              </a:rPr>
              <a:t>Vind samen met Zuyd Robotics de weg NIOC 2011 -  R. Verheijen</a:t>
            </a:r>
            <a:endParaRPr lang="nl-NL" sz="1100" dirty="0">
              <a:solidFill>
                <a:schemeClr val="bg1"/>
              </a:solidFill>
            </a:endParaRPr>
          </a:p>
        </p:txBody>
      </p:sp>
      <p:pic>
        <p:nvPicPr>
          <p:cNvPr id="16" name="Picture 8" descr="C:\Data\Foto's\Werk Rianne\HsZuyd\2010-06-18 Zuyd Robotics Challenge 2010\JPEG LR\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191000"/>
            <a:ext cx="2831690" cy="1981200"/>
          </a:xfrm>
          <a:prstGeom prst="rect">
            <a:avLst/>
          </a:prstGeom>
          <a:noFill/>
        </p:spPr>
      </p:pic>
      <p:pic>
        <p:nvPicPr>
          <p:cNvPr id="136195" name="Picture 3" descr="C:\Data\Foto's\Werk Rianne\HsZuyd\2010-06-18 Zuyd Robotics Challenge 2010\JPEG LR\0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752600"/>
            <a:ext cx="2831691" cy="1981200"/>
          </a:xfrm>
          <a:prstGeom prst="rect">
            <a:avLst/>
          </a:prstGeom>
          <a:noFill/>
        </p:spPr>
      </p:pic>
      <p:pic>
        <p:nvPicPr>
          <p:cNvPr id="136196" name="Picture 4" descr="C:\Data\Foto's\Werk Rianne\HsZuyd\2010-06-18 Zuyd Robotics Challenge 2010\JPEG LR\0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08050">
            <a:off x="2530866" y="3064197"/>
            <a:ext cx="1836869" cy="2625401"/>
          </a:xfrm>
          <a:prstGeom prst="rect">
            <a:avLst/>
          </a:prstGeom>
          <a:noFill/>
        </p:spPr>
      </p:pic>
      <p:pic>
        <p:nvPicPr>
          <p:cNvPr id="136198" name="Picture 6" descr="C:\Data\Foto's\Werk Rianne\HsZuyd\2010-06-18 Zuyd Robotics Challenge 2010\JPEG LR\0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686416">
            <a:off x="643807" y="3709628"/>
            <a:ext cx="1924385" cy="2750485"/>
          </a:xfrm>
          <a:prstGeom prst="rect">
            <a:avLst/>
          </a:prstGeom>
          <a:noFill/>
        </p:spPr>
      </p:pic>
      <p:pic>
        <p:nvPicPr>
          <p:cNvPr id="136201" name="Picture 9" descr="C:\Data\Foto's\Werk Rianne\HsZuyd\2010-06-18 Zuyd Robotics Challenge 2010\JPEG LR\0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238764">
            <a:off x="7071611" y="3782456"/>
            <a:ext cx="1570699" cy="2362200"/>
          </a:xfrm>
          <a:prstGeom prst="rect">
            <a:avLst/>
          </a:prstGeom>
          <a:noFill/>
        </p:spPr>
      </p:pic>
      <p:pic>
        <p:nvPicPr>
          <p:cNvPr id="136200" name="Picture 8" descr="C:\Data\Foto's\Werk Rianne\HsZuyd\2010-06-18 Zuyd Robotics Challenge 2010\JPEG LR\02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807090">
            <a:off x="4355041" y="1905226"/>
            <a:ext cx="1600200" cy="228713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</p:spPr>
        <p:txBody>
          <a:bodyPr/>
          <a:lstStyle/>
          <a:p>
            <a:r>
              <a:rPr lang="nl-NL" sz="1100" smtClean="0">
                <a:solidFill>
                  <a:schemeClr val="bg1"/>
                </a:solidFill>
              </a:rPr>
              <a:t>Vind samen met Zuyd Robotics de weg NIOC 2011 -  R. Verheijen</a:t>
            </a:r>
            <a:endParaRPr lang="nl-NL" sz="11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1600200"/>
            <a:ext cx="868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3200" kern="0" dirty="0" smtClean="0">
              <a:solidFill>
                <a:schemeClr val="bg1"/>
              </a:solidFill>
              <a:latin typeface="+mn-lt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nl-NL" sz="2800" kern="0" dirty="0" smtClean="0">
                <a:solidFill>
                  <a:schemeClr val="bg1"/>
                </a:solidFill>
              </a:rPr>
              <a:t>Voorrondes:</a:t>
            </a:r>
          </a:p>
          <a:p>
            <a:pPr marL="1200150" lvl="2" indent="-285750" algn="l">
              <a:spcBef>
                <a:spcPct val="20000"/>
              </a:spcBef>
              <a:buFontTx/>
              <a:buChar char="•"/>
            </a:pPr>
            <a:r>
              <a:rPr lang="nl-NL" sz="2400" kern="0" dirty="0" smtClean="0">
                <a:solidFill>
                  <a:schemeClr val="bg1"/>
                </a:solidFill>
                <a:latin typeface="+mn-lt"/>
              </a:rPr>
              <a:t>Teams opgedeeld in 4 poules (totaal 10 teams)</a:t>
            </a:r>
          </a:p>
          <a:p>
            <a:pPr marL="1200150" lvl="2" indent="-285750" algn="l">
              <a:spcBef>
                <a:spcPct val="20000"/>
              </a:spcBef>
              <a:buFontTx/>
              <a:buChar char="•"/>
            </a:pPr>
            <a:r>
              <a:rPr lang="nl-NL" sz="2400" kern="0" dirty="0" smtClean="0">
                <a:solidFill>
                  <a:schemeClr val="bg1"/>
                </a:solidFill>
                <a:latin typeface="+mn-lt"/>
              </a:rPr>
              <a:t>Ieder team speelt 2 keer:</a:t>
            </a:r>
          </a:p>
          <a:p>
            <a:pPr marL="1657350" lvl="3" indent="-285750" algn="l">
              <a:spcBef>
                <a:spcPct val="20000"/>
              </a:spcBef>
              <a:buFontTx/>
              <a:buChar char="•"/>
            </a:pPr>
            <a:r>
              <a:rPr lang="nl-NL" sz="2400" kern="0" dirty="0" smtClean="0">
                <a:solidFill>
                  <a:schemeClr val="bg1"/>
                </a:solidFill>
                <a:latin typeface="+mn-lt"/>
              </a:rPr>
              <a:t>Lijnvolger &amp; Doolhof</a:t>
            </a:r>
          </a:p>
          <a:p>
            <a:pPr marL="1200150" lvl="2" indent="-285750" algn="l">
              <a:spcBef>
                <a:spcPct val="20000"/>
              </a:spcBef>
              <a:buFontTx/>
              <a:buChar char="•"/>
            </a:pPr>
            <a:r>
              <a:rPr lang="nl-NL" sz="2400" kern="0" dirty="0" smtClean="0">
                <a:solidFill>
                  <a:schemeClr val="bg1"/>
                </a:solidFill>
                <a:latin typeface="+mn-lt"/>
              </a:rPr>
              <a:t>Wedstrijden van max. 5 min</a:t>
            </a:r>
          </a:p>
          <a:p>
            <a:pPr marL="1200150" lvl="2" indent="-285750" algn="l">
              <a:spcBef>
                <a:spcPct val="20000"/>
              </a:spcBef>
              <a:buFontTx/>
              <a:buChar char="•"/>
            </a:pPr>
            <a:r>
              <a:rPr lang="nl-NL" sz="2400" kern="0" dirty="0" smtClean="0">
                <a:solidFill>
                  <a:schemeClr val="bg1"/>
                </a:solidFill>
                <a:latin typeface="+mn-lt"/>
              </a:rPr>
              <a:t>Winnaars van iedere poule gaan door naar de halve finale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endParaRPr lang="nl-NL" sz="2800" kern="0" dirty="0">
              <a:solidFill>
                <a:schemeClr val="bg1"/>
              </a:solidFill>
              <a:latin typeface="+mn-lt"/>
            </a:endParaRPr>
          </a:p>
          <a:p>
            <a:pPr marL="285750" indent="-285750" algn="l">
              <a:spcBef>
                <a:spcPct val="20000"/>
              </a:spcBef>
            </a:pP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r"/>
            <a:r>
              <a:rPr lang="nl-NL" sz="4000" dirty="0" smtClean="0"/>
              <a:t>Toernooi 18-06-'10</a:t>
            </a:r>
            <a:endParaRPr lang="nl-NL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</p:spPr>
        <p:txBody>
          <a:bodyPr/>
          <a:lstStyle/>
          <a:p>
            <a:r>
              <a:rPr lang="nl-NL" sz="1100" smtClean="0">
                <a:solidFill>
                  <a:schemeClr val="bg1"/>
                </a:solidFill>
              </a:rPr>
              <a:t>Vind samen met Zuyd Robotics de weg NIOC 2011 -  R. Verheijen</a:t>
            </a:r>
            <a:endParaRPr lang="nl-NL" sz="11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16002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lvl="1" indent="-285750" algn="l">
              <a:spcBef>
                <a:spcPct val="20000"/>
              </a:spcBef>
              <a:buFontTx/>
              <a:buChar char="•"/>
            </a:pPr>
            <a:endParaRPr lang="nl-NL" sz="2800" kern="0" dirty="0" smtClean="0">
              <a:solidFill>
                <a:schemeClr val="bg1"/>
              </a:solidFill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nl-NL" sz="2800" kern="0" dirty="0" smtClean="0">
                <a:solidFill>
                  <a:schemeClr val="bg1"/>
                </a:solidFill>
              </a:rPr>
              <a:t>Halve Finale:</a:t>
            </a:r>
          </a:p>
          <a:p>
            <a:pPr marL="5199063" lvl="8" indent="-261938">
              <a:spcBef>
                <a:spcPct val="20000"/>
              </a:spcBef>
              <a:buFontTx/>
              <a:buChar char="•"/>
            </a:pPr>
            <a:endParaRPr lang="nl-NL" sz="2400" kern="0" dirty="0" smtClean="0">
              <a:solidFill>
                <a:schemeClr val="bg1"/>
              </a:solidFill>
              <a:latin typeface="+mn-lt"/>
            </a:endParaRPr>
          </a:p>
          <a:p>
            <a:pPr marL="5199063" lvl="8" indent="-261938">
              <a:spcBef>
                <a:spcPct val="20000"/>
              </a:spcBef>
              <a:buFontTx/>
              <a:buChar char="•"/>
            </a:pPr>
            <a:r>
              <a:rPr lang="nl-NL" sz="2400" kern="0" dirty="0" smtClean="0">
                <a:solidFill>
                  <a:schemeClr val="bg1"/>
                </a:solidFill>
                <a:latin typeface="+mn-lt"/>
              </a:rPr>
              <a:t>Poulewinnaars spelen </a:t>
            </a:r>
            <a:br>
              <a:rPr lang="nl-NL" sz="2400" kern="0" dirty="0" smtClean="0">
                <a:solidFill>
                  <a:schemeClr val="bg1"/>
                </a:solidFill>
                <a:latin typeface="+mn-lt"/>
              </a:rPr>
            </a:br>
            <a:r>
              <a:rPr lang="nl-NL" sz="2400" kern="0" dirty="0" smtClean="0">
                <a:solidFill>
                  <a:schemeClr val="bg1"/>
                </a:solidFill>
                <a:latin typeface="+mn-lt"/>
              </a:rPr>
              <a:t>lijn volg opdracht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endParaRPr lang="nl-NL" sz="2800" kern="0" dirty="0" smtClean="0">
              <a:solidFill>
                <a:schemeClr val="bg1"/>
              </a:solidFill>
              <a:latin typeface="+mn-lt"/>
            </a:endParaRPr>
          </a:p>
          <a:p>
            <a:pPr marL="5199063" lvl="1" indent="-287338" algn="l">
              <a:spcBef>
                <a:spcPct val="20000"/>
              </a:spcBef>
              <a:buFontTx/>
              <a:buChar char="•"/>
            </a:pPr>
            <a:r>
              <a:rPr lang="nl-NL" sz="2400" kern="0" dirty="0" smtClean="0">
                <a:solidFill>
                  <a:schemeClr val="bg1"/>
                </a:solidFill>
                <a:latin typeface="+mn-lt"/>
              </a:rPr>
              <a:t>Winnaar van iedere wedstrijd gaat door naar de finale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endParaRPr lang="nl-NL" sz="2800" kern="0" dirty="0">
              <a:solidFill>
                <a:schemeClr val="bg1"/>
              </a:solidFill>
              <a:latin typeface="+mn-lt"/>
            </a:endParaRPr>
          </a:p>
          <a:p>
            <a:pPr marL="285750" indent="-285750" algn="l">
              <a:spcBef>
                <a:spcPct val="20000"/>
              </a:spcBef>
            </a:pP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37218" name="Picture 2" descr="C:\Data\Foto's\Werk Rianne\HsZuyd\2010-06-18 Zuyd Robotics Challenge 2010\JPEG LR\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21" y="2819400"/>
            <a:ext cx="4683179" cy="3276600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r"/>
            <a:r>
              <a:rPr lang="nl-NL" sz="4000" dirty="0" smtClean="0"/>
              <a:t>Toernooi 18-06-'10</a:t>
            </a:r>
            <a:endParaRPr lang="nl-NL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</p:spPr>
        <p:txBody>
          <a:bodyPr/>
          <a:lstStyle/>
          <a:p>
            <a:r>
              <a:rPr lang="nl-NL" sz="1100" smtClean="0">
                <a:solidFill>
                  <a:schemeClr val="bg1"/>
                </a:solidFill>
              </a:rPr>
              <a:t>Vind samen met Zuyd Robotics de weg NIOC 2011 -  R. Verheijen</a:t>
            </a:r>
            <a:endParaRPr lang="nl-NL" sz="11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1600200"/>
            <a:ext cx="868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lvl="1" indent="-285750" algn="l">
              <a:spcBef>
                <a:spcPct val="20000"/>
              </a:spcBef>
              <a:buFontTx/>
              <a:buChar char="•"/>
            </a:pPr>
            <a:endParaRPr lang="nl-NL" sz="2800" kern="0" dirty="0" smtClean="0">
              <a:solidFill>
                <a:schemeClr val="bg1"/>
              </a:solidFill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nl-NL" sz="2800" kern="0" dirty="0" smtClean="0">
                <a:solidFill>
                  <a:schemeClr val="bg1"/>
                </a:solidFill>
              </a:rPr>
              <a:t>Finale:</a:t>
            </a:r>
          </a:p>
          <a:p>
            <a:pPr marL="1200150" lvl="2" indent="-285750" algn="l">
              <a:spcBef>
                <a:spcPct val="20000"/>
              </a:spcBef>
              <a:buFontTx/>
              <a:buChar char="•"/>
            </a:pPr>
            <a:r>
              <a:rPr lang="nl-NL" sz="2400" kern="0" dirty="0" smtClean="0">
                <a:solidFill>
                  <a:schemeClr val="bg1"/>
                </a:solidFill>
                <a:latin typeface="+mn-lt"/>
              </a:rPr>
              <a:t>De Finale wordt </a:t>
            </a:r>
            <a:br>
              <a:rPr lang="nl-NL" sz="2400" kern="0" dirty="0" smtClean="0">
                <a:solidFill>
                  <a:schemeClr val="bg1"/>
                </a:solidFill>
                <a:latin typeface="+mn-lt"/>
              </a:rPr>
            </a:br>
            <a:r>
              <a:rPr lang="nl-NL" sz="2400" kern="0" dirty="0" smtClean="0">
                <a:solidFill>
                  <a:schemeClr val="bg1"/>
                </a:solidFill>
                <a:latin typeface="+mn-lt"/>
              </a:rPr>
              <a:t>gespeeld in 1 groot </a:t>
            </a:r>
            <a:br>
              <a:rPr lang="nl-NL" sz="2400" kern="0" dirty="0" smtClean="0">
                <a:solidFill>
                  <a:schemeClr val="bg1"/>
                </a:solidFill>
                <a:latin typeface="+mn-lt"/>
              </a:rPr>
            </a:br>
            <a:r>
              <a:rPr lang="nl-NL" sz="2400" kern="0" dirty="0" smtClean="0">
                <a:solidFill>
                  <a:schemeClr val="bg1"/>
                </a:solidFill>
                <a:latin typeface="+mn-lt"/>
              </a:rPr>
              <a:t>doolhof, waar beide </a:t>
            </a:r>
            <a:br>
              <a:rPr lang="nl-NL" sz="2400" kern="0" dirty="0" smtClean="0">
                <a:solidFill>
                  <a:schemeClr val="bg1"/>
                </a:solidFill>
                <a:latin typeface="+mn-lt"/>
              </a:rPr>
            </a:br>
            <a:r>
              <a:rPr lang="nl-NL" sz="2400" kern="0" dirty="0" smtClean="0">
                <a:solidFill>
                  <a:schemeClr val="bg1"/>
                </a:solidFill>
                <a:latin typeface="+mn-lt"/>
              </a:rPr>
              <a:t>teams tegelijk in strijden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endParaRPr lang="nl-NL" sz="2800" kern="0" dirty="0" smtClean="0">
              <a:solidFill>
                <a:schemeClr val="bg1"/>
              </a:solidFill>
              <a:latin typeface="+mn-lt"/>
            </a:endParaRPr>
          </a:p>
          <a:p>
            <a:pPr marL="4125913" lvl="1" indent="-285750" algn="l">
              <a:spcBef>
                <a:spcPct val="20000"/>
              </a:spcBef>
              <a:buFontTx/>
              <a:buChar char="•"/>
            </a:pPr>
            <a:r>
              <a:rPr lang="nl-NL" sz="2400" kern="0" dirty="0" smtClean="0">
                <a:solidFill>
                  <a:schemeClr val="bg1"/>
                </a:solidFill>
                <a:latin typeface="+mn-lt"/>
              </a:rPr>
              <a:t>Winnaar is het team waarvan de robot als eerste bij de uitgang van de tegenpartij is</a:t>
            </a:r>
            <a:endParaRPr lang="nl-NL" sz="2400" kern="0" dirty="0">
              <a:solidFill>
                <a:schemeClr val="bg1"/>
              </a:solidFill>
              <a:latin typeface="+mn-lt"/>
            </a:endParaRPr>
          </a:p>
          <a:p>
            <a:pPr marL="285750" indent="-285750" algn="l">
              <a:spcBef>
                <a:spcPct val="20000"/>
              </a:spcBef>
            </a:pP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38242" name="Picture 2" descr="C:\Data\Foto's\Werk Rianne\HsZuyd\2010-06-18 Zuyd Robotics Challenge 2010\JPEG LR\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00200"/>
            <a:ext cx="3420491" cy="2636809"/>
          </a:xfrm>
          <a:prstGeom prst="rect">
            <a:avLst/>
          </a:prstGeom>
          <a:noFill/>
        </p:spPr>
      </p:pic>
      <p:pic>
        <p:nvPicPr>
          <p:cNvPr id="9" name="Picture 2" descr="C:\Data\Foto's\Werk Rianne\HsZuyd\2010-06-18 Zuyd Robotics Challenge 2010\JPEG LR\0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086" y="4267200"/>
            <a:ext cx="3265714" cy="1905000"/>
          </a:xfrm>
          <a:prstGeom prst="rect">
            <a:avLst/>
          </a:prstGeom>
          <a:noFill/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r"/>
            <a:r>
              <a:rPr lang="nl-NL" sz="4000" dirty="0" smtClean="0"/>
              <a:t>Toernooi 18-06-'10</a:t>
            </a:r>
            <a:endParaRPr lang="nl-NL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22" name="Picture 10" descr="C:\Data\Foto's\Werk Rianne\HsZuyd\2010-06-18 Zuyd Robotics Challenge 2010\JPEG LR\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483" y="1977053"/>
            <a:ext cx="1828800" cy="1279525"/>
          </a:xfrm>
          <a:prstGeom prst="rect">
            <a:avLst/>
          </a:prstGeom>
          <a:noFill/>
        </p:spPr>
      </p:pic>
      <p:pic>
        <p:nvPicPr>
          <p:cNvPr id="141323" name="Picture 11" descr="C:\Data\Foto's\Werk Rianne\HsZuyd\2010-06-18 Zuyd Robotics Challenge 2010\JPEG LR\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39910">
            <a:off x="7121860" y="1674367"/>
            <a:ext cx="1279525" cy="1828800"/>
          </a:xfrm>
          <a:prstGeom prst="rect">
            <a:avLst/>
          </a:prstGeom>
          <a:noFill/>
        </p:spPr>
      </p:pic>
      <p:pic>
        <p:nvPicPr>
          <p:cNvPr id="141326" name="Picture 14" descr="C:\Data\Foto's\Werk Rianne\HsZuyd\2010-06-18 Zuyd Robotics Challenge 2010\JPEG LR\0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01158">
            <a:off x="7058442" y="3162421"/>
            <a:ext cx="1371600" cy="1701800"/>
          </a:xfrm>
          <a:prstGeom prst="rect">
            <a:avLst/>
          </a:prstGeom>
          <a:noFill/>
        </p:spPr>
      </p:pic>
      <p:pic>
        <p:nvPicPr>
          <p:cNvPr id="141325" name="Picture 13" descr="C:\Data\Foto's\Werk Rianne\HsZuyd\2010-06-18 Zuyd Robotics Challenge 2010\JPEG LR\0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12215">
            <a:off x="1746455" y="4857479"/>
            <a:ext cx="1279525" cy="1828800"/>
          </a:xfrm>
          <a:prstGeom prst="rect">
            <a:avLst/>
          </a:prstGeom>
          <a:noFill/>
        </p:spPr>
      </p:pic>
      <p:pic>
        <p:nvPicPr>
          <p:cNvPr id="141316" name="Picture 4" descr="C:\Data\Foto's\Werk Rianne\HsZuyd\2010-06-18 Zuyd Robotics Challenge 2010\JPEG LR\07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0133">
            <a:off x="4834568" y="5452705"/>
            <a:ext cx="1828800" cy="1279525"/>
          </a:xfrm>
          <a:prstGeom prst="rect">
            <a:avLst/>
          </a:prstGeom>
          <a:noFill/>
        </p:spPr>
      </p:pic>
      <p:pic>
        <p:nvPicPr>
          <p:cNvPr id="141318" name="Picture 6" descr="C:\Data\Foto's\Werk Rianne\HsZuyd\2010-06-18 Zuyd Robotics Challenge 2010\JPEG LR\07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256920">
            <a:off x="6837840" y="4664093"/>
            <a:ext cx="1279525" cy="1828800"/>
          </a:xfrm>
          <a:prstGeom prst="rect">
            <a:avLst/>
          </a:prstGeom>
          <a:noFill/>
        </p:spPr>
      </p:pic>
      <p:pic>
        <p:nvPicPr>
          <p:cNvPr id="141319" name="Picture 7" descr="C:\Data\Foto's\Werk Rianne\HsZuyd\2010-06-18 Zuyd Robotics Challenge 2010\Eigen Camera\CIMG559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3200" y="2743200"/>
            <a:ext cx="3810000" cy="2552700"/>
          </a:xfrm>
          <a:prstGeom prst="ellipse">
            <a:avLst/>
          </a:prstGeom>
          <a:noFill/>
        </p:spPr>
      </p:pic>
      <p:pic>
        <p:nvPicPr>
          <p:cNvPr id="141324" name="Picture 12" descr="C:\Data\Foto's\Werk Rianne\HsZuyd\2010-06-18 Zuyd Robotics Challenge 2010\JPEG LR\01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830839">
            <a:off x="5479076" y="1650512"/>
            <a:ext cx="1828800" cy="1279525"/>
          </a:xfrm>
          <a:prstGeom prst="rect">
            <a:avLst/>
          </a:prstGeom>
          <a:noFill/>
        </p:spPr>
      </p:pic>
      <p:pic>
        <p:nvPicPr>
          <p:cNvPr id="141327" name="Picture 15" descr="C:\Data\Foto's\Werk Rianne\HsZuyd\2010-06-18 Zuyd Robotics Challenge 2010\Eigen Camera\CIMG562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1097661">
            <a:off x="2359552" y="1634104"/>
            <a:ext cx="1600200" cy="1200150"/>
          </a:xfrm>
          <a:prstGeom prst="rect">
            <a:avLst/>
          </a:prstGeom>
          <a:noFill/>
        </p:spPr>
      </p:pic>
      <p:pic>
        <p:nvPicPr>
          <p:cNvPr id="141329" name="Picture 17" descr="C:\Data\Foto's\Werk Rianne\HsZuyd\2010-06-18 Zuyd Robotics Challenge 2010\Eigen Camera\CIMG570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1207775">
            <a:off x="2996375" y="5591537"/>
            <a:ext cx="1905000" cy="1015702"/>
          </a:xfrm>
          <a:prstGeom prst="rect">
            <a:avLst/>
          </a:prstGeom>
          <a:noFill/>
        </p:spPr>
      </p:pic>
      <p:pic>
        <p:nvPicPr>
          <p:cNvPr id="141321" name="Picture 9" descr="C:\Data\Foto's\Werk Rianne\HsZuyd\2010-06-18 Zuyd Robotics Challenge 2010\JPEG LR\06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0794317">
            <a:off x="423457" y="2924429"/>
            <a:ext cx="1279525" cy="1828800"/>
          </a:xfrm>
          <a:prstGeom prst="rect">
            <a:avLst/>
          </a:prstGeom>
          <a:noFill/>
        </p:spPr>
      </p:pic>
      <p:pic>
        <p:nvPicPr>
          <p:cNvPr id="141315" name="Picture 3" descr="C:\Data\Foto's\Werk Rianne\HsZuyd\2010-06-18 Zuyd Robotics Challenge 2010\JPEG LR\08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57600" y="1600200"/>
            <a:ext cx="1828800" cy="990600"/>
          </a:xfrm>
          <a:prstGeom prst="rect">
            <a:avLst/>
          </a:prstGeom>
          <a:noFill/>
        </p:spPr>
      </p:pic>
      <p:pic>
        <p:nvPicPr>
          <p:cNvPr id="141317" name="Picture 5" descr="C:\Data\Foto's\Werk Rianne\HsZuyd\2010-06-18 Zuyd Robotics Challenge 2010\JPEG LR\076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851294">
            <a:off x="585612" y="4396119"/>
            <a:ext cx="1279525" cy="1828800"/>
          </a:xfrm>
          <a:prstGeom prst="rect">
            <a:avLst/>
          </a:prstGeom>
          <a:noFill/>
        </p:spPr>
      </p:pic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r"/>
            <a:r>
              <a:rPr lang="nl-NL" sz="4000" dirty="0" smtClean="0"/>
              <a:t>Toernooi 18-06-'10</a:t>
            </a:r>
            <a:endParaRPr lang="nl-NL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</p:spPr>
        <p:txBody>
          <a:bodyPr/>
          <a:lstStyle/>
          <a:p>
            <a:r>
              <a:rPr lang="nl-NL" sz="1100" smtClean="0">
                <a:solidFill>
                  <a:schemeClr val="bg1"/>
                </a:solidFill>
              </a:rPr>
              <a:t>Vind samen met Zuyd Robotics de weg NIOC 2011 -  R. Verheijen</a:t>
            </a:r>
            <a:endParaRPr lang="nl-NL" sz="1100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" y="1600200"/>
            <a:ext cx="868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lvl="1" indent="-285750" algn="l">
              <a:spcBef>
                <a:spcPct val="20000"/>
              </a:spcBef>
              <a:buFontTx/>
              <a:buChar char="•"/>
              <a:defRPr/>
            </a:pPr>
            <a:endParaRPr lang="nl-NL" sz="2800" kern="0" dirty="0" smtClean="0">
              <a:solidFill>
                <a:schemeClr val="bg1"/>
              </a:solidFill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•"/>
              <a:defRPr/>
            </a:pPr>
            <a:r>
              <a:rPr lang="nl-NL" sz="2800" kern="0" dirty="0" smtClean="0">
                <a:solidFill>
                  <a:schemeClr val="bg1"/>
                </a:solidFill>
              </a:rPr>
              <a:t>Toernooi 2011 in de planning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  <a:defRPr/>
            </a:pPr>
            <a:r>
              <a:rPr lang="nl-NL" sz="2800" kern="0" dirty="0" smtClean="0">
                <a:solidFill>
                  <a:schemeClr val="bg1"/>
                </a:solidFill>
              </a:rPr>
              <a:t>Meer middelbare scholen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  <a:defRPr/>
            </a:pPr>
            <a:r>
              <a:rPr lang="nl-NL" sz="2800" kern="0" dirty="0" smtClean="0">
                <a:solidFill>
                  <a:schemeClr val="bg1"/>
                </a:solidFill>
              </a:rPr>
              <a:t>Opdrachten uitbreiden en verbeteren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  <a:defRPr/>
            </a:pPr>
            <a:endParaRPr lang="nl-NL" sz="2800" kern="0" dirty="0" smtClean="0">
              <a:solidFill>
                <a:schemeClr val="bg1"/>
              </a:solidFill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nl-NL" sz="2800" kern="0" dirty="0" smtClean="0">
                <a:solidFill>
                  <a:schemeClr val="bg1"/>
                </a:solidFill>
              </a:rPr>
              <a:t>Ondersteuning bieden bij First Lego League &amp; </a:t>
            </a:r>
            <a:r>
              <a:rPr lang="nl-NL" sz="2800" kern="0" dirty="0" err="1" smtClean="0">
                <a:solidFill>
                  <a:schemeClr val="bg1"/>
                </a:solidFill>
              </a:rPr>
              <a:t>RoboCup</a:t>
            </a:r>
            <a:r>
              <a:rPr lang="nl-NL" sz="2800" kern="0" dirty="0" smtClean="0">
                <a:solidFill>
                  <a:schemeClr val="bg1"/>
                </a:solidFill>
              </a:rPr>
              <a:t> Junior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nl-NL" sz="2800" kern="0" dirty="0" smtClean="0">
                <a:solidFill>
                  <a:schemeClr val="bg1"/>
                </a:solidFill>
              </a:rPr>
              <a:t>Samenwerking d.m.v. andere projecten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r"/>
            <a:r>
              <a:rPr lang="nl-NL" sz="4000" dirty="0" smtClean="0"/>
              <a:t>Toekomstplannen</a:t>
            </a:r>
            <a:endParaRPr lang="nl-NL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nl-NL" sz="4000" dirty="0" smtClean="0">
                <a:solidFill>
                  <a:schemeClr val="tx1"/>
                </a:solidFill>
              </a:rPr>
              <a:t>Voorstellen</a:t>
            </a: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</p:spPr>
        <p:txBody>
          <a:bodyPr/>
          <a:lstStyle/>
          <a:p>
            <a:r>
              <a:rPr lang="nl-NL" sz="1100" dirty="0" smtClean="0">
                <a:solidFill>
                  <a:schemeClr val="bg1"/>
                </a:solidFill>
              </a:rPr>
              <a:t>Vind samen met Zuyd Robotics de weg NIOC 2011 -  R. Verheijen</a:t>
            </a:r>
            <a:endParaRPr lang="nl-NL" sz="11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1600200"/>
            <a:ext cx="868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Rianne Verheijen</a:t>
            </a:r>
          </a:p>
          <a:p>
            <a:pPr marL="1200150" lvl="2" indent="-285750" algn="l">
              <a:spcBef>
                <a:spcPct val="20000"/>
              </a:spcBef>
              <a:buFontTx/>
              <a:buChar char="•"/>
              <a:defRPr/>
            </a:pPr>
            <a:r>
              <a:rPr lang="nl-NL" sz="2400" kern="0" dirty="0" smtClean="0">
                <a:solidFill>
                  <a:schemeClr val="bg1"/>
                </a:solidFill>
                <a:latin typeface="+mn-lt"/>
              </a:rPr>
              <a:t>Docent (Technisch) Informatica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nl-NL" sz="2800" kern="0" dirty="0" err="1" smtClean="0">
                <a:solidFill>
                  <a:schemeClr val="bg1"/>
                </a:solidFill>
              </a:rPr>
              <a:t>DoIT</a:t>
            </a:r>
            <a:r>
              <a:rPr lang="nl-NL" sz="2800" kern="0" dirty="0" smtClean="0">
                <a:solidFill>
                  <a:schemeClr val="bg1"/>
                </a:solidFill>
              </a:rPr>
              <a:t>@Zuyd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nl-NL" sz="2800" kern="0" dirty="0" err="1" smtClean="0">
                <a:solidFill>
                  <a:schemeClr val="bg1"/>
                </a:solidFill>
              </a:rPr>
              <a:t>Zuyd</a:t>
            </a:r>
            <a:r>
              <a:rPr lang="nl-NL" sz="2800" kern="0" dirty="0" smtClean="0">
                <a:solidFill>
                  <a:schemeClr val="bg1"/>
                </a:solidFill>
              </a:rPr>
              <a:t> </a:t>
            </a:r>
            <a:r>
              <a:rPr lang="nl-NL" sz="2800" kern="0" dirty="0" err="1" smtClean="0">
                <a:solidFill>
                  <a:schemeClr val="bg1"/>
                </a:solidFill>
              </a:rPr>
              <a:t>Robotics</a:t>
            </a:r>
            <a:endParaRPr kumimoji="0" lang="nl-NL" sz="2800" b="0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</p:spPr>
        <p:txBody>
          <a:bodyPr/>
          <a:lstStyle/>
          <a:p>
            <a:r>
              <a:rPr lang="nl-NL" sz="1100" smtClean="0">
                <a:solidFill>
                  <a:schemeClr val="bg1"/>
                </a:solidFill>
              </a:rPr>
              <a:t>Vind samen met Zuyd Robotics de weg NIOC 2011 -  R. Verheijen</a:t>
            </a:r>
            <a:endParaRPr lang="nl-NL" sz="1100" dirty="0">
              <a:solidFill>
                <a:schemeClr val="bg1"/>
              </a:solidFill>
            </a:endParaRPr>
          </a:p>
        </p:txBody>
      </p:sp>
      <p:pic>
        <p:nvPicPr>
          <p:cNvPr id="142339" name="Picture 3" descr="C:\Data\Foto's\Werk Rianne\HsZuyd\2010-06-18 Zuyd Robotics Challenge 2010\Eigen Camera\CIMG56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0" y="2057400"/>
            <a:ext cx="5080000" cy="3810000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r"/>
            <a:r>
              <a:rPr lang="nl-NL" sz="4000" dirty="0" smtClean="0"/>
              <a:t>Vragen?</a:t>
            </a:r>
            <a:endParaRPr lang="nl-NL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1600200"/>
            <a:ext cx="8686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Community</a:t>
            </a: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voor</a:t>
            </a:r>
            <a:r>
              <a:rPr kumimoji="0" lang="nl-NL" sz="2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en door studenten</a:t>
            </a:r>
          </a:p>
          <a:p>
            <a:pPr marL="1200150" lvl="2" indent="-285750" algn="l">
              <a:spcBef>
                <a:spcPct val="20000"/>
              </a:spcBef>
              <a:buFontTx/>
              <a:buChar char="•"/>
              <a:defRPr/>
            </a:pPr>
            <a:r>
              <a:rPr lang="nl-NL" sz="2400" kern="0" baseline="0" dirty="0" smtClean="0">
                <a:solidFill>
                  <a:schemeClr val="bg1"/>
                </a:solidFill>
                <a:latin typeface="+mn-lt"/>
              </a:rPr>
              <a:t>Huidige</a:t>
            </a:r>
            <a:r>
              <a:rPr lang="nl-NL" sz="2400" kern="0" dirty="0" smtClean="0">
                <a:solidFill>
                  <a:schemeClr val="bg1"/>
                </a:solidFill>
                <a:latin typeface="+mn-lt"/>
              </a:rPr>
              <a:t> &amp; toekomstige studenten</a:t>
            </a:r>
          </a:p>
          <a:p>
            <a:pPr marL="1200150" lvl="2" indent="-285750" algn="l">
              <a:spcBef>
                <a:spcPct val="20000"/>
              </a:spcBef>
              <a:buFontTx/>
              <a:buChar char="•"/>
              <a:defRPr/>
            </a:pPr>
            <a:r>
              <a:rPr lang="nl-NL" sz="2400" kern="0" baseline="0" dirty="0" smtClean="0">
                <a:solidFill>
                  <a:schemeClr val="bg1"/>
                </a:solidFill>
                <a:latin typeface="+mn-lt"/>
              </a:rPr>
              <a:t>Alumni</a:t>
            </a:r>
            <a:endParaRPr lang="nl-NL" sz="2800" kern="0" dirty="0" smtClean="0">
              <a:solidFill>
                <a:schemeClr val="bg1"/>
              </a:solidFill>
              <a:latin typeface="+mn-lt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•"/>
              <a:defRPr/>
            </a:pPr>
            <a:r>
              <a:rPr lang="nl-NL" sz="2800" kern="0" dirty="0" err="1" smtClean="0">
                <a:solidFill>
                  <a:schemeClr val="bg1"/>
                </a:solidFill>
              </a:rPr>
              <a:t>Pilot</a:t>
            </a:r>
            <a:r>
              <a:rPr lang="nl-NL" sz="2800" kern="0" dirty="0" smtClean="0">
                <a:solidFill>
                  <a:schemeClr val="bg1"/>
                </a:solidFill>
              </a:rPr>
              <a:t>, Opgezet februari 2011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  <a:defRPr/>
            </a:pPr>
            <a:r>
              <a:rPr lang="nl-NL" sz="2800" kern="0" dirty="0" smtClean="0">
                <a:solidFill>
                  <a:schemeClr val="bg1"/>
                </a:solidFill>
              </a:rPr>
              <a:t>Communicatie via bekende </a:t>
            </a:r>
            <a:r>
              <a:rPr lang="nl-NL" sz="2800" kern="0" dirty="0" err="1" smtClean="0">
                <a:solidFill>
                  <a:schemeClr val="bg1"/>
                </a:solidFill>
              </a:rPr>
              <a:t>social</a:t>
            </a:r>
            <a:r>
              <a:rPr lang="nl-NL" sz="2800" kern="0" dirty="0" smtClean="0">
                <a:solidFill>
                  <a:schemeClr val="bg1"/>
                </a:solidFill>
              </a:rPr>
              <a:t> media</a:t>
            </a:r>
          </a:p>
          <a:p>
            <a:pPr marL="1200150" lvl="2" indent="-285750" algn="l">
              <a:spcBef>
                <a:spcPct val="20000"/>
              </a:spcBef>
              <a:buFontTx/>
              <a:buChar char="•"/>
              <a:defRPr/>
            </a:pPr>
            <a:r>
              <a:rPr lang="nl-NL" sz="2400" kern="0" dirty="0" smtClean="0">
                <a:solidFill>
                  <a:schemeClr val="bg1"/>
                </a:solidFill>
              </a:rPr>
              <a:t>Website (</a:t>
            </a:r>
            <a:r>
              <a:rPr lang="nl-NL" sz="2400" kern="0" dirty="0" err="1" smtClean="0">
                <a:solidFill>
                  <a:schemeClr val="bg1"/>
                </a:solidFill>
              </a:rPr>
              <a:t>www.DoITatZuyd.nl</a:t>
            </a:r>
            <a:r>
              <a:rPr lang="nl-NL" sz="2400" kern="0" dirty="0" smtClean="0">
                <a:solidFill>
                  <a:schemeClr val="bg1"/>
                </a:solidFill>
              </a:rPr>
              <a:t>)</a:t>
            </a:r>
          </a:p>
          <a:p>
            <a:pPr marL="1200150" lvl="2" indent="-285750" algn="l">
              <a:spcBef>
                <a:spcPct val="20000"/>
              </a:spcBef>
              <a:buFontTx/>
              <a:buChar char="•"/>
              <a:defRPr/>
            </a:pPr>
            <a:r>
              <a:rPr lang="nl-NL" sz="2400" kern="0" dirty="0" err="1" smtClean="0">
                <a:solidFill>
                  <a:schemeClr val="bg1"/>
                </a:solidFill>
              </a:rPr>
              <a:t>Twitter</a:t>
            </a:r>
            <a:r>
              <a:rPr lang="nl-NL" sz="2400" kern="0" dirty="0" smtClean="0">
                <a:solidFill>
                  <a:schemeClr val="bg1"/>
                </a:solidFill>
              </a:rPr>
              <a:t> (@</a:t>
            </a:r>
            <a:r>
              <a:rPr lang="nl-NL" sz="2400" kern="0" dirty="0" err="1" smtClean="0">
                <a:solidFill>
                  <a:schemeClr val="bg1"/>
                </a:solidFill>
              </a:rPr>
              <a:t>DoITatZuyd</a:t>
            </a:r>
            <a:r>
              <a:rPr lang="nl-NL" sz="2400" kern="0" dirty="0" smtClean="0">
                <a:solidFill>
                  <a:schemeClr val="bg1"/>
                </a:solidFill>
              </a:rPr>
              <a:t>) &amp; MSN</a:t>
            </a:r>
          </a:p>
          <a:p>
            <a:pPr marL="1200150" lvl="2" indent="-285750" algn="l">
              <a:spcBef>
                <a:spcPct val="20000"/>
              </a:spcBef>
              <a:buFontTx/>
              <a:buChar char="•"/>
              <a:defRPr/>
            </a:pPr>
            <a:r>
              <a:rPr lang="nl-NL" sz="2400" kern="0" dirty="0" err="1" smtClean="0">
                <a:solidFill>
                  <a:schemeClr val="bg1"/>
                </a:solidFill>
              </a:rPr>
              <a:t>Linked-In</a:t>
            </a:r>
            <a:r>
              <a:rPr lang="nl-NL" sz="2400" kern="0" dirty="0" smtClean="0">
                <a:solidFill>
                  <a:schemeClr val="bg1"/>
                </a:solidFill>
              </a:rPr>
              <a:t>, </a:t>
            </a:r>
            <a:r>
              <a:rPr lang="nl-NL" sz="2400" kern="0" dirty="0" err="1" smtClean="0">
                <a:solidFill>
                  <a:schemeClr val="bg1"/>
                </a:solidFill>
              </a:rPr>
              <a:t>Facebook</a:t>
            </a:r>
            <a:r>
              <a:rPr lang="nl-NL" sz="2400" kern="0" dirty="0" smtClean="0">
                <a:solidFill>
                  <a:schemeClr val="bg1"/>
                </a:solidFill>
              </a:rPr>
              <a:t> &amp; </a:t>
            </a:r>
            <a:r>
              <a:rPr lang="nl-NL" sz="2400" kern="0" dirty="0" err="1" smtClean="0">
                <a:solidFill>
                  <a:schemeClr val="bg1"/>
                </a:solidFill>
              </a:rPr>
              <a:t>Hyves</a:t>
            </a:r>
            <a:endParaRPr kumimoji="0" lang="nl-NL" sz="2800" b="0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</p:spPr>
        <p:txBody>
          <a:bodyPr/>
          <a:lstStyle/>
          <a:p>
            <a:r>
              <a:rPr lang="nl-NL" sz="1100" smtClean="0">
                <a:solidFill>
                  <a:schemeClr val="bg1"/>
                </a:solidFill>
              </a:rPr>
              <a:t>Vind samen met Zuyd Robotics de weg NIOC 2011 -  R. Verheijen</a:t>
            </a:r>
            <a:endParaRPr lang="nl-NL" sz="1100" dirty="0">
              <a:solidFill>
                <a:schemeClr val="bg1"/>
              </a:solidFill>
            </a:endParaRPr>
          </a:p>
        </p:txBody>
      </p:sp>
      <p:sp>
        <p:nvSpPr>
          <p:cNvPr id="4098" name="AutoShape 2" descr="data:image/png;base64,iVBORw0KGgoAAAANSUhEUgAAAMAAAACrCAYAAAFH6KMIAAAACXBIWXMAAAsTAAALEwEAmpwYAAAKT2lDQ1BQaG90b3Nob3AgSUNDIHByb2ZpbGUAAHjanVNnVFPpFj333vRCS4iAlEtvUhUIIFJCi4AUkSYqIQkQSoghodkVUcERRUUEG8igiAOOjoCMFVEsDIoK2AfkIaKOg6OIisr74Xuja9a89+bN/rXXPues852zzwfACAyWSDNRNYAMqUIeEeCDx8TG4eQuQIEKJHAAEAizZCFz/SMBAPh+PDwrIsAHvgABeNMLCADATZvAMByH/w/qQplcAYCEAcB0kThLCIAUAEB6jkKmAEBGAYCdmCZTAKAEAGDLY2LjAFAtAGAnf+bTAICd+Jl7AQBblCEVAaCRACATZYhEAGg7AKzPVopFAFgwABRmS8Q5ANgtADBJV2ZIALC3AMDOEAuyAAgMADBRiIUpAAR7AGDIIyN4AISZABRG8lc88SuuEOcqAAB4mbI8uSQ5RYFbCC1xB1dXLh4ozkkXKxQ2YQJhmkAuwnmZGTKBNA/g88wAAKCRFRHgg/P9eM4Ors7ONo62Dl8t6r8G/yJiYuP+5c+rcEAAAOF0ftH+LC+zGoA7BoBt/qIl7gRoXgugdfeLZrIPQLUAoOnaV/Nw+H48PEWhkLnZ2eXk5NhKxEJbYcpXff5nwl/AV/1s+X48/Pf14L7iJIEyXYFHBPjgwsz0TKUcz5IJhGLc5o9H/LcL//wd0yLESWK5WCoU41EScY5EmozzMqUiiUKSKcUl0v9k4t8s+wM+3zUAsGo+AXuRLahdYwP2SycQWHTA4vcAAPK7b8HUKAgDgGiD4c93/+8//UegJQCAZkmScQAAXkQkLlTKsz/HCAAARKCBKrBBG/TBGCzABhzBBdzBC/xgNoRCJMTCQhBCCmSAHHJgKayCQiiGzbAdKmAv1EAdNMBRaIaTcA4uwlW4Dj1wD/phCJ7BKLyBCQRByAgTYSHaiAFiilgjjggXmYX4IcFIBBKLJCDJiBRRIkuRNUgxUopUIFVIHfI9cgI5h1xGupE7yAAygvyGvEcxlIGyUT3UDLVDuag3GoRGogvQZHQxmo8WoJvQcrQaPYw2oefQq2gP2o8+Q8cwwOgYBzPEbDAuxsNCsTgsCZNjy7EirAyrxhqwVqwDu4n1Y8+xdwQSgUXACTYEd0IgYR5BSFhMWE7YSKggHCQ0EdoJNwkDhFHCJyKTqEu0JroR+cQYYjIxh1hILCPWEo8TLxB7iEPENyQSiUMyJ7mQAkmxpFTSEtJG0m5SI+ksqZs0SBojk8naZGuyBzmULCAryIXkneTD5DPkG+Qh8lsKnWJAcaT4U+IoUspqShnlEOU05QZlmDJBVaOaUt2ooVQRNY9aQq2htlKvUYeoEzR1mjnNgxZJS6WtopXTGmgXaPdpr+h0uhHdlR5Ol9BX0svpR+iX6AP0dwwNhhWDx4hnKBmbGAcYZxl3GK+YTKYZ04sZx1QwNzHrmOeZD5lvVVgqtip8FZHKCpVKlSaVGyovVKmqpqreqgtV81XLVI+pXlN9rkZVM1PjqQnUlqtVqp1Q61MbU2epO6iHqmeob1Q/pH5Z/YkGWcNMw09DpFGgsV/jvMYgC2MZs3gsIWsNq4Z1gTXEJrHN2Xx2KruY/R27iz2qqaE5QzNKM1ezUvOUZj8H45hx+Jx0TgnnKKeX836K3hTvKeIpG6Y0TLkxZVxrqpaXllirSKtRq0frvTau7aedpr1Fu1n7gQ5Bx0onXCdHZ4/OBZ3nU9lT3acKpxZNPTr1ri6qa6UbobtEd79up+6Ynr5egJ5Mb6feeb3n+hx9L/1U/W36p/VHDFgGswwkBtsMzhg8xTVxbzwdL8fb8VFDXcNAQ6VhlWGX4YSRudE8o9VGjUYPjGnGXOMk423GbcajJgYmISZLTepN7ppSTbmmKaY7TDtMx83MzaLN1pk1mz0x1zLnm+eb15vft2BaeFostqi2uGVJsuRaplnutrxuhVo5WaVYVVpds0atna0l1rutu6cRp7lOk06rntZnw7Dxtsm2qbcZsOXYBtuutm22fWFnYhdnt8Wuw+6TvZN9un2N/T0HDYfZDqsdWh1+c7RyFDpWOt6azpzuP33F9JbpL2dYzxDP2DPjthPLKcRpnVOb00dnF2e5c4PziIuJS4LLLpc+Lpsbxt3IveRKdPVxXeF60vWdm7Obwu2o26/uNu5p7ofcn8w0nymeWTNz0MPIQ+BR5dE/C5+VMGvfrH5PQ0+BZ7XnIy9jL5FXrdewt6V3qvdh7xc+9j5yn+M+4zw33jLeWV/MN8C3yLfLT8Nvnl+F30N/I/9k/3r/0QCngCUBZwOJgUGBWwL7+Hp8Ib+OPzrbZfay2e1BjKC5QRVBj4KtguXBrSFoyOyQrSH355jOkc5pDoVQfujW0Adh5mGLw34MJ4WHhVeGP45wiFga0TGXNXfR3ENz30T6RJZE3ptnMU85ry1KNSo+qi5qPNo3ujS6P8YuZlnM1VidWElsSxw5LiquNm5svt/87fOH4p3iC+N7F5gvyF1weaHOwvSFpxapLhIsOpZATIhOOJTwQRAqqBaMJfITdyWOCnnCHcJnIi/RNtGI2ENcKh5O8kgqTXqS7JG8NXkkxTOlLOW5hCepkLxMDUzdmzqeFpp2IG0yPTq9MYOSkZBxQqohTZO2Z+pn5mZ2y6xlhbL+xW6Lty8elQfJa7OQrAVZLQq2QqboVFoo1yoHsmdlV2a/zYnKOZarnivN7cyzytuQN5zvn//tEsIS4ZK2pYZLVy0dWOa9rGo5sjxxedsK4xUFK4ZWBqw8uIq2Km3VT6vtV5eufr0mek1rgV7ByoLBtQFr6wtVCuWFfevc1+1dT1gvWd+1YfqGnRs+FYmKrhTbF5cVf9go3HjlG4dvyr+Z3JS0qavEuWTPZtJm6ebeLZ5bDpaql+aXDm4N2dq0Dd9WtO319kXbL5fNKNu7g7ZDuaO/PLi8ZafJzs07P1SkVPRU+lQ27tLdtWHX+G7R7ht7vPY07NXbW7z3/T7JvttVAVVN1WbVZftJ+7P3P66Jqun4lvttXa1ObXHtxwPSA/0HIw6217nU1R3SPVRSj9Yr60cOxx++/p3vdy0NNg1VjZzG4iNwRHnk6fcJ3/ceDTradox7rOEH0x92HWcdL2pCmvKaRptTmvtbYlu6T8w+0dbq3nr8R9sfD5w0PFl5SvNUyWna6YLTk2fyz4ydlZ19fi753GDborZ752PO32oPb++6EHTh0kX/i+c7vDvOXPK4dPKy2+UTV7hXmq86X23qdOo8/pPTT8e7nLuarrlca7nuer21e2b36RueN87d9L158Rb/1tWeOT3dvfN6b/fF9/XfFt1+cif9zsu72Xcn7q28T7xf9EDtQdlD3YfVP1v+3Njv3H9qwHeg89HcR/cGhYPP/pH1jw9DBY+Zj8uGDYbrnjg+OTniP3L96fynQ89kzyaeF/6i/suuFxYvfvjV69fO0ZjRoZfyl5O/bXyl/erA6xmv28bCxh6+yXgzMV70VvvtwXfcdx3vo98PT+R8IH8o/2j5sfVT0Kf7kxmTk/8EA5jz/GMzLdsAAAAgY0hSTQAAeiUAAICDAAD5/wAAgOkAAHUwAADqYAAAOpgAABdvkl/FRgAA07dJREFUeNp8VX9sE2UYfr7v2tv119bUdQPHts4BI7hZ244sGpHEGGMQybIUrit/IIokJgajYS5GE0NAY1Cj/oEKCxIWbUeRORA1EQmS8XNKBwSUTqhjdoytrq69re2td/f5h7R2+OOSJ7l7773vee99vvf5KGMM/4dAIIBgMFje1dXl2Lt3b1N3d3dLd3d3y759+5p3797tCAaD9kAggP8C3bp1K4pRVlbGKKWMUsoOHDgwH4CX5/lXNm3a9OuGDRsueb3ej7xe70dut/tjs9n8JSHkdUKIT5blevzLRe+sGACy2SyGh4chiuLNdDr9udfrfUnTNPT19cFgMKgGgwGNjY20vb09J4rig6Iovmw0GvcTQtZzHFc9h6ChoQHFUFUV0WgUNTU1AIDOzs4C8erVq9Hf318DoBADAEII1q5dS30+3wuMsWdzudzCAkExm06nW6woCpYsWVKI7dy5E4QQhMNhVFdXw263j0YiEVy5cgWnTp1CT09PmaZphfw1a9asEgRho06nq76ToNJoND5fXl4Om82GpUuXYteuXffW1taGR0ZGBj0eD9avX5+ilKKkpAQVFRVobGzEihUrkmfOnEFfX58VACil8Hq9j6mq+vgcAovF8kg8Hv+gqamJdHR0kM2bNy9uaWn51OFwIJFIoKen59L27duvL1q0CA6HAydOnLAMDQ3hxo0biMViyGQy5iNHjljyJKqqds7MzCyltwMLVFX1a5p2PZPJYNu2bcztdn9ms9nQ399/j9PpdPl8vvsopS5CSL4V0rJly9Dc3MxEUYQoijFN02i+XX6/P2U2m++nAGA0Gp2pVOpNnU6HdevWIZvNYt68eYjFYmhra4syxgZvCztYLC4AcBxHbu88raamBr29vUJeeEqpkwJAOp2uVRTlDGMMFosFjDHIsgyPxwOO4wqLBYPBppMnT9qPHTtml2VZyy8EAIcPH7ZXVlbCZDKV5PMZY1UUQAkhxKHX65FMJhGPxwEAN2/ehF6vn1Pt8uXLb3k8HjQ3N+P8+fOVxe+qqqoUQRBgMpnmbEwqy7KVMTYvm83CaDRCEAS0trZifHx8TubAwEDcbrfDYDDAVFbKbBV2ACj0y2azgeM4ZHK54h7+TpPJ5B8AoKpqIbply5Yrra2tcv45FArZ6+rqZJ7nQQiBMj3DMsmUECEONwB267095lIdz6mqCsejz9QXDWKUUkoBYFKv1xemU5Zl8DxfIFQUxQQAmqZBVVUkZ2aoqfnJcutGnwyAXL7+Sz1fwiORSBS+GRkZwezs7A8UwCyAYUmSkMlkkMvlcPu+8Kt+v394dHQUiUQCY2NjGPr6qFEDQ2XXWz8xxiDcXTEjpSSEw+FCVefOnfs+mUxeo4wxKIpy2WAwWPIipdPpew8dOlRVrIHT6YwfPXpUmJycvFXx9Gs2ghJEiMM18kDb4tH6KrPqXFV739qOBQwKAoGAKZ1OBxhjY5QQgqmpqYjVag0YDAZks1mkUinCcVz8Tuv1+/2/OZ1OroEND+ZRe/aLIVEULzSw4cGFyvXBwcDbNwC8KknSjwWr0DQtpijKHkVRCradTqdfDIVCXLGRAUD6+GlLhJS7kskk++OdrgXR+oddV8kC18/kLtfVSreLo/Q8IUTPGJvPGPvbiyYnJ08bjcYdHMeBUopUKvXd9PR0x8GDB1lvby+CwaAQCoXIhRJIgBnj4+NkouMN+7ntzw0x3sAuf9WNJeNhOH2dbe3t7VNms9lOCJnjphOpVGpPaWnp7tLSUlgsFkiS9K0sy55cLueyWq3Zuro6ZrPZwEePD7KGx1yJs/vDPM/PAFDWrHyiMPWhUGj59PR0/B/nQTabjUiS9C4h5H0AMJvNkCQJs7OzJBaLuSORiPvixYvugYEBNwAMR6MeRVHcdDaXKz6EpqamPiGEjP2DAAAymUxkYmJihyAIT1kslp8IIZAkaU7OSvLXkD+0qw/3+zoBABHiwBCtwzcfvmySZflaPvdPyssuNooqDMPvd3anOzPdbnGh3RVKKd1itSRdt4WC4UeRH20JFFtaCnhjbGKCQQxKjL0iRhOjMf5gAGNWI0np0lrAhmCbRjESDBHaJY1GtkUKtgGkuzTtuMzs7MwZL+xsFuRCr2bOnEneM+c77/s9w/4DUSASiRSFw+GKI0eO1MxQRU04HK44evTo3I6ODvwvqrCJgogsXdeXMMb2tbS0jLW2tv66Zs2aQ42NjYfWr19/yO/3f8MYCxPRPsMwniCiov9MFYlEAsFgELqu7+3v739fVVVwzlFcXFwlyzL8fj/V1dUp27Zt8zU3N28PBoOfMMZ2a5oW+pfA/VQBAOfPn8elS5dw4MCB7eFw+GtRFO8JQ8uyYPuDiFBZWeloampaL4pixDTNdfcIZA/cbvdWAKitrYUoimhra6P29vYXt2zZglgs9k8xYzHEYjFEo1H09fVZQ0NDhmVZICK0tLQkRVE8zDl/9l8Cubm5T6uqenDWrFnwer04fPjwU4IgRKurq8+kUqnpxYsXY3h4OOpwOOB2u1FaWoqlS5eS0+l0njhxwrJFtm7dOu10Ot9QFKU8I0BE8x0Ox+5kMlm4YsUK2r9/PxUUFHywbNkyS5IktLW1/T40NBRduHAhAoEAnE4nBgcHrevXr2N0dBSapsmRSORxe7ENDQ35+fn5GzICbrd75a1bt54TBAGKomDPnj1WRUUFU1UVxcXFodWrV4cqKytDjY2NDxMR/H4/1q5dSxcuXAht3LgRO3bsUC3LutHe3h4EYLfa7aZpljEAYjKZrBYEAXfv3sXOnTthN5eRkREn5zxDFCdPnryZTRWtra3RDLX5fKmSkpJrdvFXrVolGobhZS6XaxFj7HnTNOHxeODxeF4GgNHRUdTW1ho2NViWhd7e3tnnzp0r6OrqKrYBK0sAPp8v82zu3LnIycl5iGma5kmlUnWCIGBiYgJE9CYArFy5MoMkABCNRguWL1/OqqurUVNTo546deohe25qasrKz8+HKIowDCP7YBLjnIuapg1qmgZJkiBJ0mR9fT1EUURW0/8zEAjA4/HA5XLB4/Vad3XdbVPFt/398yRJgmmacDqdAABFUWCaZpIxxpymaWYbie/ateuXbFOVlZWlZVnOfH5aUawFiwLmDFUg1PS6z+Vy4a94gt35+AsJAHp7ews1TfuTmaapCIIQsKlCVdXCZDJ5j92JCJxzcM6RSqVw4/ZtNquy3lduXYvaRdV1HWPj49lu71ZV9TrTNC2Rl5d3RlEUpNNpmKbZk733RISxsTFzYmICiUQCV69ehRTaUlRuXYsCQDweN2xMeWbDBrgWleLKlStWOp3uIaIU0zRtmnP+rSRJyM3Nha7rL3HOKTt7Nm3adGdwcFA4e/as7v/uZzv/QzEqCV28eDGfYECueq50WH60RK57Sh0YGOhMJBKZpn+Tc/69JElgjCGVSkFV1cXd3d2F2Wd+8+bNNxoaGqZmv/LCRCB9JUMVdXV1yUes8cy489ixc5OTkxEimso4OZFI/OhyuSLJZBKccyiKQkSErq6uBffj+m80O3T8+PEy+96+XqY5ob633nsYwB1RFOfY8c9mCnJT1/XPvF7vD4wx6LoOVVWLLMsyenp60NnZSR0dHTh9+jSM2E8Xg9tey4u5y0O/d39+MxKJiAx5GDp2ECVvH/I3b66fkCRpLRHhHqqYnJw8YxjGp7IstxQWFmLmBd/09PQuAGzevHkoKiqCxGbQIZmCKy/vFhE9CgDNzc0o10cxnFdxwDCM6AP7QTwe/9rhcOhE9IdhGLY3znPOgyMjI1XRaLRqYGCgSu398knPiiXfjI+PVy1pedXeBfS9+yH0d/Zejsfj/Q8UmBE5rmlakyzLHxHRfEVRoGlaZv4R5GARBBg5Aq37qhcG/vmhGWYLUfbme/hBth7Lzqi/GbP2mKiuPPydMw9mYIaLwDjIQwWpSJ0KIxaHqkXAbHQVmqp4RTGm2W7sNqa73fhod2u7bdY03W6bbRv7WNfUarEXOsUq1mx1oWLMViE6VYFYHAoiL4dBBmbundd97B9lJlNK2z3Jyf3vnvOd8/t9v+/3HfpLXsUvqA5tQ0NDzuHDhxcdP368tK6u7jGO47bV19c/y3HcK/X19a9zHPcWx3HvcBz3Nsdxb3Ac9zLHcXs5jnu6rq5u47Fjx1YdPnzYcuLEiZwTJ078rO/xf6mWn/JG9u3bp+zZs0cxGo1RVUMpPSDL8jsMw3yxY8eOC7W1tZ9TSutcLtebNTU1B1iW3cOy7CqWZVewLLuSZdkylmUrWZat2bRp05Pbtm17oaqq6q3k5ORTlNJ3VSrVPkLIk5IklYZCoVwAKfiFQUOhEH5uRtJs//792LVrF86fP49Lly6BEIJz5869YLfb17///vuOCB1WV1dj9+7dkGUZhBD09/eHZlo4QuoMw2Djxo0TLMvOrq6urmBZ9ul58+a9qdPpXlepVE9KklQKIGemcAQAarFY8FPTarXmRcrT119/jQULFsBms8Fms0Vq4siiRYuwePFideSHAwMDaGpqQmtrKwDA6XTGnzlzRjl16pRy8uRJpb6+Xv/JJ58Ybty4IcmyHKHvKG0TQrBq1SqyZcuWedXV1SyltE6lUj2tKMo6SZKyfwRgRlSUzjMYDBv1ev2fIgAqKyuhUqlACIFarYbZbEZqauoci8XiXr9+/VxKKSilyMrKQlVVFcrKylBeXi5aLBaxuLiYlJSUkJUrV5Ly8nJ/WVmZLzU1VfXdd9+hs7MTFy5cwKeffpoyNjYmTgdTU1Pj2rx5czmAf2g0mu2hUKiEEJL2UwBUer1+mcFg2KooyisDAwM7KyoqSGlpKVm9ejUpKysj7733Hjl27Nj6I0eOXCstLb1ms9n6lyxZgv7+fkdPT4+jo6PDceXKFUdLS4tj7969N69cuULa2trIzZs3FafTiaGhIfA8D0IIDAYDkpOTkZaWhqysrLG2tja13W5P/Pjjjx+K1dWUUtTU1HhLS0sf1+l022VZLqCUzp0OQK3X6ws0Gs1mn8/31NjYmEWr1WLbtm3YuXMn1qxZA5vNBrPZfN1isfzVYrGQ2bNnIxAISN3d3bqvvvrKEB8fr8vKytLl5+frioqKdI8++qi6srJS2bBhg1JRUUFKSkpQUFCAnJwcXLx4Mau1tZW63W6Sn58Pm82GdevWgWXZSbPZ3GW32xcGg0ExkoNTYpWsWbPmEZVKVSVJUj4hJC0KQK/XL9FoNI8JgvDE5ORktiiKEAQBR44cwdGjR3Hw4EHl1VdfVRYvXhw0mUwIBoPo6enB6OgoLS0tFbZv3z6ZlpaWzzBMvtFoFIxGo6DX68MzhSghBCzL3rVarXGFhYVKLK8DAM/zxrS0tHstLS3JoigqsS7ArFmzoNfrV6tUqiVerzeZTjFCrlarfZjn+eLBwUGzIAgQBAE6nQ47duxAbW0t/H5/BCi5d+8erl69ypSUlGDFihVk6ibptJ6PSpJEOjs7aVNTk7qvr+9HQBYuXOifvvmzZ89Ss9mspKenIyMjgzQ2NibHCg5KKdatWxcEsFCv18+hALRardbk9XpNoijeNBqNMBgMUKvVCAQCCAQCSExMvB1TSZXu7u6krVu3TkSSevpobGw0t7e3m3p7e00Mw6RYrdZZkiSZ2tvbTY2NjanTFVCs/FUUJTE1NRUMw4BhGJhMJinWj5wyOAGAoZTqKIBZXq9XC2COJEn7tFottFpt9AcMw0CtVkdD4c6dO3TLli2eWCNzukVeXFwsP/jgg5g7dy7S09ORnp6OzMxMZGdnIzc3l9TX12fOBOLLL7/UmM1mxWAwIC4uLsJ6ZLqRFPE6ZFn2U7fbLVJK4wAk+Xw+8DwPnufh9/vh9/shCAK0Wq3Y1tbW2dLS0rls2TJMv3ZFUXD16lXl0qVLA4ODgwMpKSmIj4+HRqMBpRSEEPTp8jLHTMsy4wqqMq01z5m6abb1WzLfKrRegaIo8Lx7XJe97ilLklan0uv13zvCk16aXv5Ejuedo/rY9ZxOJwghw6IoTlBZln2SJIUB8ElJSdFTn2oCwTAMAoGAyu/3g+d5JSMjg86UlE6nM9NoNEKn00GtViO2YZQkCXMmbgzE9V4YGGr5cCDi4eaOOrrjS5eDEILeeyN5AGAwGkAphSAIGI+xRmMPy+Fw+CRJuu71ekcopTQoiuIkgGFRFHe7XC64XC74fL7oVBRlgc/nQ/iHTvEPBsMwitfrBc/zCAQCCIfDEWGO+/fvY2hoCJOPP2VKL38iU1HJyFP6HKrUWdH2LBQOksgGPR4P7ty5A8HvnzIfaKwnrwfQMGVkDlJFURAIBEYVRemKi4vbbjAYYDAYohlPKYXP59MJgkAopfTkyZOGmQCsXbt2iGGY+9evX5c7OjrQ1dWFrq4uOBwOXLp+TUPy12bGfXMrLk/pcywS7zpiT7SpqSn+/kML3QAwUbghq729XWuz2TD/xUMZAJDIro820CqV6o3x8fEvgsHg7WghC4fD/TzPdyiK0mg0GjsiZVxRlCgInud/EwgEVOFwOHjz5s0Zw8hisUgbNmwYKykpGS0sLBy1Wq2jK1asGP01kzaR8uIzIykvPjPifunNObFz8l9cSmVlpfCrLZvu5il9jrTXnncV/v5vmc7kghzDxrX3csUeR+PFC3JDQ8PZUCj0usvl+nc4HO6N0mpkszzPdwqC8B9FUbiEhIRzkVrg9XoRDAYRDAYvh0KhfErpnK6uLg3HcXkRF+aXhq64kE868MzwMQapyS/9YTj15T9GJ/PbmrHYt5+k39UO59y97MgevXbt/Nwk5rPPPnPKsvxBKBRq8Xq9PQAGZhRzhBD4fD6HIAhnAHxhMpm6NBpN9F0iGAzC4/FgZGQkVRTFRkrp/YaGBtjtdmK325ODwWCUSmMp0uVy4TYxW3s0udbi4uKec+fO4e7QkPR93z43akp2Jywq+JbMt94mc6y3aZbVqV6wtHDr/oRC9tnqUChUKMvy0oyMjGV6vX5RbFP1o1Dw+XzfjI6ONsiy/FxSUtIhnU5XqdPpYDKZYDKZIqxyYHh4OEtRlKXhcLhQkqSx8+fPo7m5Ga2trbh8+TKuXbuGjo4O+Hw+JAw6HAn7dgVNq2rz8puvLhAyHllGtAT3/1vvaG5uxunTpyGJ36tQk9CDB+S7yFP6kCf3QoEGKw5+WKtWq5cLgjBLlmUpEjXTvfxYqhp2u92nJycn39ZoNAlxcXEfEEL+CQCJiYmQJAkGgyGSJyQUChWNj48vdbvdSwcHBxsHBgYeuH37tsHpdEq3bt1SOjo6lK6Kos7Bc4f7An8/nOhm1/q+Of7aeG9vb4/b7V467Lm/lIbCAQBI0sdHKVia+oZ77qgJIXUej6c5krw/2w/E2vput5vzeDyviaJ4khDy5/j4+BZK6ZrIO5vP54PX640WN57n/zo5OWkMh8MLJyYmHvZ6vUXj4+NFpnG+aLms3QkAc10TLY8csif7iFJdsO15rN75l+iano/scB36CNeXV8FJ5gNQ0HxoX7bb7f48Nnkj43+kW2twlFWafs75bn1Pd9IkgVwnhCaABYTLoMAgEAUVA04MGpLRmtLZ1bJ2dGWrpqa21hn0x8xO1VRt+cMpCocaQEcIsxB3EBTREXeAGRyVi2AuQAA7IWk6ne7++vb1dzv7g/56Ok2CutNV75/u+pLznvOe9/I8z/ePDvWWle7bt2/63r1763bs2DFz165dC3fv3r1oz54991iChT179tyze/fu5p07d859/fXXA3v37q3bt29f5VtvveX/toP8hKEe/8CHUlqdzWZnKYpSo2naPAArS0pK1tjt9gckSfq+KIrtoij+IGcdkiRtdrlc7W63+34Aq3RdX5DNZutSqdRMjuPqAfDfeg1fh0pY3Eohx/LKK6/s2Llz5126rs+z2+1rHQ7Ho6+99tqxzs7ONzs6Ol7v6Oj45ejo6FOtra1rWltbV2zcuHHFpk2bvrdkyZL1ZWVlbYSQfyOEPM/z/Ba73f6Iy+Vq0TStKZ1Oz+E4ru7bOPKNTmDWrFnYunUrOjs7AQDbtm37J1VVf87zfBuAfw2Hw8tPnz4Nj8eDgYEBMMbw4osvzhBFkTgcDtjtdthsNsycOZO0tLSY7e3tsc2bN3ObN2+eHwgEHmSMbeV5/jG32/2ArusLFUW5K+fI1zvwdXEOAPPmzcO2bdvw61//GleuXAEAPPfcc+2yLL+USqXmPP/88y1WD9PY2Jh/1ul0Lpwi9PLW3NxMH3vssXRbW9tCXdef5Thui9PpXKNp2qxUKjULgPuODmiahqnMQgh0XUc0GkUoFEJ/fz8s2icSidx84403wBjDunXrUMRbQVXVbxQGHMdBEAR0dHTE29vbA7quvyAIwkan03l3KpWquxPAdUdcaMGCBQ4Lnx8dHUU8Hsf69esLxz98/PHHIIQgEAjkvzcMA5IkTfhHuq7DAlwL0fXik+E4Dh0dHeMzZsxYzXHcQy6X625FUeoAVH6rO0ApneFwOAK5eoCmpiasWrVqwjDz4x//GM8++6xFEiGVSuHkyZM4fPgwIpEIAODQoUPs0KFD7J133mEHDx5k3d3dnsOHD9tkWWbWrDCZIytXrtQfeuih2ZTS7zscjns0TaslhFR9Uwe8NputXhCE+wHA7/fnW2yrb+J5HslkEkuXLs1PSb29vXC5XFi8eDEIIZgzZw4LBAIkEAiQpqYmMm/ePDJ37ly5srJS+fTTT0lPTw87ePBgyVQNodPpRHt7+3RCyMOiKM6XZbkEAPd1DrhsNttMnueXA+jIDen50dA6gd///vdEEIQn3G73l5988slnhBAsXboUCxcuRE3NLSnaqVOnPvf5fCgtLUVZWRnKy8tRVVWFmpoazJw5E01NTaS2tjZ+5MgR9oc//KG8kCgunLkffPDBCkLI99xu9/x0Ot1wJwc4URRrRVFcRgjZGA6H7/F6vfD5fPD5fGhoaIDH4/loz549xDTNeHl5+YuBQEApLy+nN2/e/Jv1RxwOB4LB4KfhcJjG43FLDANd10EphcPhgM/ng9/vR3l5Oaqrq0lJScnN7u7uesMwWHE42Ww21NTULKGULhFFsdJC5W5zgFJaJUlSE4AVsVjsg0QioS5YsIBY9sQTT5Dt27evFQRBrqqqulJfX4+ysjKIoghFUfj+/v4zn3/++Zn333//TG9vL+3r6yN9fX3cwMAAu3r1KoaGhhAOh5FIJJBOp/OXmjGGHBpyraen5y5d1yfElCAI+O53v5tljLWLorhAlmW3FUoTwChJkioIIUsVRVmbzWZfEUURuq7jqaeewurVq+H1ekEpHa+rq7tcWVkJj8djzREYGRnBpUuXyNDQEFm8eDFaWlrIhg0b2IYNG4x169aRlStXQpZl9PX1cV999RVGR0cxMjKCa9eu4erVq7hx4wavKEqZYRhqd3f34knEbmhtbR0H0OxwOGoopTMmOMBxXC3P8wEAzfF4vN4aTJ5++un8LtXW1n5QUVFxzYJNdF1HMBi09ff324LBoOPee++VVq9eLamqaksmk7bCgsVxHFpaWrBp0yYjm82SgYEBXLlyRbrvvvvQ1taGzs5OvbOzM7Jly5ZLgiBE3njjjebCDEUIQQ5uuZfjuMZkMuksdICKolhOCJmfTCYbAWQZY9i+fTt27dqFXbt24eWXX2a/+tWvWqzFG4aBsbEx3H333XNaW1vnPProo7Pdbvccj8eTt6lw0TVr1jC32z0tFovNLdxp0zSRSqUgCELc6XResZSAhc8uW7YsTghp4Hm+BIDX0kxU8jxfk06nq2RZDljFxuFw3MaqeDwemKaJ8fFxDA4O8oyxzxhjn2ma1gsAr776atb67k7Vd/369eFVq1ZdKealT5065XS73fD5fOTtt9+uLxbFfuc73yGEkGpBEMoJIQ6auyQeQshM0zQXSZJkSpIEm82Grq4udHV14Uc/+hEppIXi8TiCwSDa2tp0xhgFQFOpFLVmZwvsLe6pirPL7Nmz5UlYTF9JSQlKS0vh8/mixc/mUm0tIaQEgIMCIIIglKVSKRuAQ9FoFNFoFOl0Oh+/paWlnxUovBAOh7F8+fI8DzbV5+bNm+zEiRPciRMnOE3TzGJnip8lhMDtdssulwtOpxNer5eOjo6axQ4AmEYp9SaTSZ4SQioopX7GWF0qlXqpEFJ0Op1wOp0ghEgF8g6MjIzYSkpKbsNIrTj+4osvzAMHDlRdvHixnFJayhgrPXr06LT9+/ffVSQJKQYU4PF4iCRJcDqdsNvtOHfunLvYSVEU0wBclFKBUkodiURCIIRMZ4yplvAiEokgEokgHA7D4/FohbDf448/rky2eADo7e2VQqFQRSAQUBsaGlBXV4f6+no0NDTQioqK0KFDh7yThRRjDCdPnmSWWJbneeSUQJ7b+hyvV7c2iwIwKaUexliVJEmw4t9yxOl03m/pY0zTxM2bNz1WO12887k2Wq+pqUFlZSX8fj/KyspQVlaWh2VEUeQnCzvGGMbGxqYVo9rZbFYpPoFIJMIDYIQQw7p8NgB2K0YNw8i3Dzab7X5rt03TxIoVK+LWZZ6qAfP7/XC73XA4HLA2xel0Ioe7kng8bkx2qX0+nypJUh7dJoSgmNzI1Sx2y2dmUE3TKACRECLnIESoqppnZwRBWKjrOtra2rB48WLU19eTyXbv2LFjOHbsWPiZZ54JO51OCIKQb/44nmdUEBhvs4G3Scje6ndYoVY6Eo8zl7eEWA4wxqAD4G02V3GtUG8popKapmUoIYQDIAAg1tBhmmbhWFmVyWT4n/70pxfXrl07ONXO8zzvqq6uzpaWlhqWktYKleh/7ay8Ls6qSVYuq552z5bqaNmipf2kflE/qV2UDx/vgkUVKzoaLCjTNE2Ic9c13PXIC/7CkMtFwzXTNMcBmJTc+tXIxRQmMdHSz6fTaTJZFmGMwePxMCtcCrkzxhhK/uXJkcqxz7+SrvxpLHh0x5hQXckAgPOX3oalWiGjadqUYUoIGWGMyZqmpahpmjoAgzFWZqVQt9udN9M0g5qmQdd1CILgnCz7ZDIZw8oa1kUrLGKaYVDVNKicTCr8//zJow2NEgYVjeGzZ4rrAcdx0HUdxdI0y9He3l4GYETTtDFCSJQahqECSANQLF4sk8lAlmXIsoxsNvtmNpuFruuw2WxTCjdymvV842eZrutQVRWJRAKRVJJN/80+EWBoYjc+L6wtuSVa2jrIsgwySR91/vx5AcDlbDYbZYyB6rqeME1TBjCUSCSQSCQgy3K+Cmez2TdVVWU54ntSdkaSJM6ilzRNg+WwRTHF43HcHB9nM5Z31QDAbHb9HPD39f31r3+1FVZ6WZYRCoWYiYn1IhQKMQAndF2/ks1mxyx02jRNUyaEhArHOSsjaZqmapomaZoGxpgyWRHSNA3pdJqLRqMYGxvLn14sFsPY2Bhu3LiB0qWtNQBD7Z//OwzALAyL8fHx+tweIxaLIRQKobGx8TZU4/jx4wKAs4qiDAOIWsBW3DCMKGNspLS09AcWR5YTesJutwNADWMMPM/Lk+VlQRCwefPm0evXr08LBoMYGhrC8PAwhoaGcPXqVXi/11nNIMG2bCHsK5dMYFhyglBGoAHgEIxGdEVRaGD2bELAw4QCXdfx4Ycf2gghR1RV7Usmk5cnjJTZbDYK4Lrdbv+l1UqrqpoPI1VV5yuKwiil2tmzZ/XJToHjOHR2dn7p9XpDfX19xoULF+jo6Ci3du3aMLRbdUs5fTavqLQsN9E5rvznTzQAqFvxg0D9A8/UD5D6BgCoenP7QDweN2Ox2Gld1/+WSqWuU0rVCQ5kMpmQYRhXAZyyCknhG0GGYVwyDGOeaZoYGBiYNxUwRQjBokWLaFdX13hXV1fo4YcfHqWUwiL4JjOO4/DDH/7wzAM/ef7CbHbttP3eZRnO64F95VLMZtdO2x/bkPrwww9vADiRTqe/1DTt+oQKnsv1MU3TwgD67Hb7B4IgQBAEcByXvwu6rleZpulgjA0eOHCgfConJvv4X9464vvZCyNl216cQPD5X946YhWnXCoVa4939zVGz5+pOr7vTCQS4Xp6ekKMsY8VRfkinU4PTwlsJRKJEV3XzwMIRaNRxONxxGKxwlw/YppmBQA7gPTZs2fZN3UgNzeYw8PDtqmEHoWX2jAMHDlyxPPBBx/ojLEvcy/kpAkhypQOmKYZzGQylxhjX1RWVg7wPA+e5/NdaU5z69R1fSYA9fLly7Y//vGPnq9b0JfE2dzPTWve+3bP3I8++miOdXK9pLS5l5Q257oA9JKyW2/9UH/zZb62ecYvfztTl4Q0ABuldJokSTMkSaopRs8n0KyZTCaq6/oFxth7NputsRBRsPI7IYTk2BhdURR5//79VQMDA0aBXGZCaxD+3/fOUbix9NEX7NXV1WcOHjxIgms651J4ULnjtat/x3fcoHCDhwQCCtdfzmHJ97euFV2OZlVVa3mer7Xb7bUcx1VPicwxxoKZTOYyY+wzh8Pxm8K+v7CF0DSNqKo6nzFmE0Vx+OLFi9yBAwfY/v377Xv37qXd3d22np4eHD9+HC6HwyTlfpOBR11S9TfNv8tMHz8lEeg46iapffv2Obr37xcBgEMaJ3/3CzRoVxFgtwRSTQ8/fc+WLVs+mjFjxjDHcU7GmHlHmjWdTvdlMpkvGGPver3ec4SQ/IBRXl5emJmIpmkHVFWtYowxl8tFpk2blqmtrTUbGxuVhoYGTJ8+HX6/HyUX3j0LMGgb/7lGmnP/IgCIXzz6yfTp0zWv15u20qIBA08++eStZhAAgwIKB1LpdHZkZGRNrpAqdwR3CSGQZTmoquqnhJBut9vdW3gZo9Fo/jSSyeRLACpUVQ3GYrHpsiwza54wDCPfTqSTScL/6c0zt7oHAeby5kw6PCak02nIsuw0TbPacqCwDWe4le7fPXr0RcZYbyaTGQYw/k10o+FoNDqYzWb/TAj5nd1uP18Y14qioGjIeERRlOnxePzxsbExGgwGawcHB+ng4KAxODjILl26hEFdYQRpAAznn+8YD4VC3ng8/h+RSGR23c9fLZ+icbZC+11FUS5kMpnr34bkG47FYpcVRTkJ4LdlZWU9AO61frSkaUX14DKldGE0GvUbhrEwHo8vjcVii6PR6KLI+PhiI9cCjaWT1el0uoFSeiRb4oKvb/i2tDs8PAyao8eymczfEonEl7mu+ZuzlIyxkVgsNpDJZE4yxt6mlD7m9/v7C3c/FoshmUzeObcDeJj8/W3cjbvfR8uudwFK8WDXSwX7LSK24y2c2PozpKpvyZvFzo2D8VhsEEDq/0WzEkLCiUTiYiKR+IthGIcB7PL5fN08z79nOTLVAFK4+MmqxaLnflG0GAdCz/w7Kl59EwwM4qb7B9+5e9Z8QkhkqvX9H21fHh3FdeV936uq3ltLN9qFVpAQCIEAExsMIo6FwcaAWdRIXhPjmBhvJ4aZ2PM58cycJB7PF9tfMs7MENtDCEECCYMxsXCwxzbBgAVIEas2JLS2urX0Vt1VXct73x90dVpCrHbeOfeokZrqrnffu+8uv9+tbwQ1+JZgCnjXrl2TampqUmtqanLffffd/N/97nfT3nvvvZLt27fP37FjR9nOnTvv3blz54pdu3ati0jVrl27Hquurv5+dXX1UzU1NT+Mlerq6o3V1dWPR95XsXPnzlU7d+68f+fOneU7duxYtH379jvfe++9We++++607du35//xj3/MjUAlUiLfh/km8Idbgkrs378fvom88sorzi1btlwlL730kvOll15ybtu2zYkxzjh8+LCppqYGqqurk2tqarIBIJ/n+UJBEGapqlqkKEopIWS+xWK5NzEx8R4AeO03v/nNp88///wXmzdvPrx58+YPP/rooz8ghF5ECL0AAC8SQl4ghDyvqupzqqo+q6rqM6qqbiaEPEMp3QwAP8YYP8dx3NMcxz3BsmylTqdbZzQaV5vN5lUWi+UBg8FQjhD6DiFkvqIo0yRJmhsMBqeGQqF8jHEuACQBgBn+TgM3NzfDN5F33nkn9c0337xK3nrrrdS33norddOmTakA0HffffcFKysr6bFjx9oJIYUAcGdcXNx9FovlIY7jHmJZ9hGDwbDx9ddf/6/169e/s3HjxocaGxutXq8XfD4f+Hw+XFNTY6iqqlpYWVk532AwpFRVVZGqqio5Ikrk32pVVRVUVlaylZWV2OFwmCsqKlIrKiqmVFRUzF61atXdd911V3lKSsoahNAmQsgLGOMfMgxTxXGcw2g0rrZarSvMZvNiVVVnKYpSFAqF8oPB4BQAmIwQSv5WFfBNTUnsWL16NSiKAoIgAM/z4PP5QBRFePvtt6PginfeeSfumWee+cRsNjswxj8hhOQFAoH/8Pl8Dz/yyCP3Njc3R+Exmg+vfZb2GiEEa9euTX/66acLb+VmEUJgMBjQ5MmT0ZIlS8j69esDDodDcDgcCRUVFVOXLl36nZSUlAcA4DkA2MgwTJVOp3vAYrEst1gsCymlJZIk5QYCgUKMcW4sjeS2FfBtalNLSAUCgWg6paOjAxYuXAi1tbVRhfn9fmhoaGgMhULp4XD4keHh4c5AILA3FApFybYaC3t8Gj5W8du2bTNpwdDtjFjUQYRYgRYtWkQcDsfIhg0bjOvWrZtSXFy8jBCyCWP8A4ZhHjIYDCvi4+PLCSEzJUnK53m+AGOcAwC221LA9OnT4XZF674TxW5LEng8HhgZGYGBgQHo6emBy5cvQ2ZmJqxbt27MB3/11Vc/++STT+CnP/0pvPrqq/Dyyy/TGFjEdb90QkJC9PXRo0dzxueGJ1LWLUAAx7wuKipSHQ6Hp6Kiwrp06dLZDMM4AOAxjPGDBoPhXqvVukBRlGmhUCgTIZQTgTWhm/48LYV1i2IkhGSYzeaM2BsMh8PQ398P7e3tkJKSAmVlZbBs2TJISUm56oPT0tIgNzcXioqKoKSkBEpKSsZM1njMSmy6N/b3fX19tL6+Hh06dAgdOnQI/elPf0KnTp1Cp06dQr29vSiCyqDjr3UrO0RTSmJiIl65ciW/fv16dsGCBaWKojyOMV7Jsuy9FovlLkJIkSRJeYSQXABI+3uZoFS9Xp9vMpkKDAbD3eMzwXfccQfcf//9kJmZOWZFvfnmm2MmQKfTLXG73bB8+XJ48cUXYevWrT/T/v7ee+/BiRMn4MCBA1BfXw+ff/45HD9+HM6ePQuffPIJ+P3+6LWnT5/ebbfb6aRJk6jdbqdJSUmUEEJVVaV9fX20paUFTp06hT799FPy0Ucfwb59+4zV1dXW2tra7MOHD6ORkZEx58uNhpYYyMzMxA6Hw7tmzZocjuNWIYRWMwxzr8FgmIMxnhYKhewMw+QCQOK3pYBUjuOmmM3mKTqdrohhmIUIoftjFaA1TYgNyA8cOAAmkwm2bNkSrdhs2rTpSFlZ2ZeLFi2C5ORkYFn2fYzx/z766KPRay1YsAB27doFJSUloHXIeuyxx8DhcESvc+LEiTN2u53JyMiACN8MMjMzo5KVlQW5ubmQl5cHU6dO1cytMHPmzEB+fn63xWKhZ86cgY8//ljdu3dvwp49e1LOnTsXNafXU4hWOWUYBlatWhVYvXp1CqV0FUKoHGN8p9lsnifLclYgEEiLYF+521UARghlGgyGNL1eP5VhmDsQQuUAsNzn8xXHloo1SF2srF69Opq8mD17Nrzxxhu4rKzsuyaT6WuDwdAfFxd3MiMjY3Z2dnb/1q1bm5qbm89rnk5dXR1MnjwZsrKyIDMzMwoGzsrKIn6//2RGRkaUQhAL5WNZFnQ6HRgMBjCZTGCxWCA+Ph4SExMhKSkJUlNTo8qKKInJz8/3ZmZmuvr7++GDDz5Q6+rqihoaGnBsnXEihWiK0Ol04HA4/PPnz88BAAdC6G6WZUvMZnMez/OJAJAJAPG3qgArx3H5RqMxm+O4IozxIoTQomAwuNTtdr86Ojo6d/HixaisrOwqWbJkCXrttdfQ+++/jwAAVVdXoy1btqzMyckZMZlMDSkpKVxeXp4rLy+P0Th+ESCCNDAw0DQwMNAUCoUa2traWltbW9taW1vP9vb2nmxubm7av39/c3t7O+t0OsHpdMLAwABor91uN2jdL7xeb5TKFymMRTO8DMOAwWAAo9EYrcNq4B673c4kJCRc7O7upnv27Mmora3NkWWZ3qiQgBCC7Oxs7HA4ggzDLEAILWBZttRoNBaIomiTZXkSAOhvVgEper0+S6fT5bAsW4wQmo8QKgsEAsVerzeP5/n/FUXxKjdRO6inT58OiYmJEAwGYceOHd9FCHltNttr6enpl7Ozs3FGRgYkJSVBQkICWCxXKHuR7ltaaRLOnj3LDQ4Ohrq6uoLnz59Xjx49yrW3tzP9/f36cDgMLMtqK55SSqnH42F7enoMFy5cwOfOneNaWlqgs7MTent7wel0gsvlArfbrQV2UfF4PKAFfDzPR2GUGGNKKfWwLEv37t1bsmfPnsmUUqop81pKAABYt26dmJiYWIIQupNhmBlGo7EQAFIJIRmx5wK+xkWS9Xp9CsdxGQzDFAPAd2RZ/l4gEGhyuVwF41vxPfTQQ/DEE0/A448/Dvfddx/cc889UFxcDHFxcabk5OSg1Wr9v+np6Z3p6elIg95YLBbgOA5UVQVBEDRaF/T19cGlS5foxYsXkSiKMGfOHCgvL4fVq1fTiooK+tBDD6nLly8P33nnnTBr1iyYPXs2zJo1C82dOxfdc889ygMPPCCuXbuWrF27Vl6xYgXcfffdkJaWRtva2nQtLS3Q1dUFly5dgp6eHujo6ICenh6YOnVq1BubN28eLFy4kC5ZsoSWl5eTZcuW8ffdd1/njBkz/ooQsr3//vtz2tvbZe0cut4oLy8Pp6enpwLAfIzxTI7jMlRVTSKEJAJAyrUUoGNZ1sZxXAbGeCZCaA7P8wWiKB4YHBx8Nta/HhkZgaysLLhw4QIcP34cTpw4AYcOHaIff/wx3bZtG62pqQlOmjTpfEZGBkpOTgat+VBsBvKvf/3r1Ly8vNIZM2aUzps3r7SsrKz0gQcemFNZWTl78eLFpWazuTTSSbIUY1zKMEwpwzCly5cvT9MWgbYQxp8HGvIhOzsbrV69WlqzZg3YbDbqcrlK3W73zJGRkdI5c+ZQDcKkmaK4uDgUERwXF4etVivT0tKSwTBMp9Vq7Tx37lzRn//8Z73Wm/B6genChQuR1WpNoZROYximkGXZZEEQLCzL6idSQDzHcZP1en1OJBFVEggE8mRZ3un3+/9JY78YDAbgOA4+++wzaGlpGSOnT5+GkydPQlNTE/h8vqiZMZlMURiIIAgwPDys2W16OxGkoij4ViJeDXk0a9YstGHDhsb+/n7WZDJ1JCUloViFTWRO2tvbVUKIYrFYcFxcHFgsliGfz2c+fPhw3ERYhfFKKCsrA0JICaU0h2GYLKPRmBQIBHQIoTF0bB3DMIkcx6VjjCcDwDSe5y2EkBZJkv5Lq7Nq8vvf/15DPY2R8bgbs9kc5Z9obGin0wk9PT0sALBPPfVUByGkiRDSFGlp2uT1eltjr/PGG2+Etb9p8umnn/bfjuJ0Oh0wDINeeOGFplWrVgWut4I1IOyZM2cmx8XFha1WK9hsNu2gVkVRNDU2NoIsyxPSeLXdaDKZoLi42EcpzUUIpWKMbQBgRggZYuvCk1iWjWcYJllV1Qye5+0AMDUQCDypYediiTubN2+GZ599doy88sorj2j9JrQvwHEcUhQFeJ6PQmf6+voMK1asUBYsWBDtrnc9xO+1JmcCCPJNR7kaju96KzjSG4CyLIvMZjPWEGwaENhmswmtra22G0XXlFLIycmBCHHJgjG2cRxnlSQpmviIYxjGxHFcuqqqaYIgWAFglqIoD8fChDQTJIoi+Hy+KI7J7/dDIBAwcxz3qwlMBQSDQfB4POB0OqlOp+M2bNggMgwzptnBjYa2UnmeJ8eOHSPV1dVZtbW1hR988EH6vn37kvfv3z9p3759WXV1dVN27tw544svvjDKsky1RXM7gxACjY2NqRaLhdeQz5poEFiTyUQbGhrI9e5D63uDMVYopQkAYMIYG2RZZjS2gInjuDhFUcyiKHKRNGs/y7JnteKpJpIkQexZoIndbt9hMpmuMgvBYJBqHk5eXh6UlZXJt5KPiUwEPXjwYGJdXV3BsWPHUlRVTSkoKBAKCwtHi4qK5KKiIlpUVIQKCwuFqVOn+qZMmeJWVdVy8ODBSbW1tTMURSHjc0s3UjalFLq6ulSWZRWz2QwaA1QDYuv1ek0ZqtvtTr8Wcly714jXxESKO3qEkI4QwmEAYDDGeoRQnHCl64SdUpqhqup/x65wTbQvECs6nS4eY3yvyWTC41cQz/MwPDwMU6ZMwYWFhTe13Mcrp729nbXZbGxubq4nJycnGh2np6dDampqtHekFtBpUe7kyZOx3W5379+/v6i/v5/eShIu0lslKS4uTtYmX6fTRWMPDf2l1+tROBwO3yhIiyCB1fGYAwwAJlVVOZ/PJzMMkwhXqK5Zfr//+PgsqAbU0CBnmiCEHgWAodg20jHcAmQ0GmlJSQnRVsmNbP74lRoXFwfJycmQmpoaPQQ1NLGGqNQYHtrruLg4SEhIgEir99Evv/wyAyFEb1YBXV1dVKfTYZPJhIxGYxQzyHHcGCR95PviGykXIQShUAjH1C9UjLGMKaUWv99PMcaGCPTNCABMYmKiU6MLaGKz2cbcsCZ6vX65Xq8XJ9rKPp/PumDBAjQ+134d9xIGBwfHZyBRYmIiWK1WMJvNUROgrcLxHlrsLtVeMwzDejwecjPwPACA06dPp8bHx8uaFxfxniaK/Kler+euR5/Q0NayLHMAwANAUFXVkKqqCLvd7tEIbYaJ7AgzQmjY6/XCeJnIJPl8PkAIZWKMSTAYZE+ePHnu1KlT5/7yl7+ce/nlly8mJyeHY0m7N8IlCoIAZ8+ezfjss8/6mpub+7q6uvq2bt3qNJlM0XNIu1nNf9dMhu/t91I79TmZPeYpmS5bcWZw8ncy2eKlmSlllZlzKrfYhyaVzGvFGaUtKD0iqaWhz0+M+R6+/9hhaMOZpbMdP07P+F5VnoEAEws41c6SsD+AmRn35GV+77H8meteSBt983fG6xV5PB4PAEAIIeSllAoAoIbD4QCOuGMYxjKK6Ti6xo2qS6xmOiLIPxQOh1EgEKALFiy46ZIhwzBw5MgRe1xcnFcj22jexvitHxv9aj+JrCAKYQAIA4AIFEQACAMCKfI7BAh0YwQwGuPGEkQBgAMKLABwY3Za7EJRZDn6PgosAIOva04vXLhAEUL9lFIPpXRIUZQAAFx5GAQhRKGUKhH4u0ApTYlQ/sbIeEJ/zOrtUBSF0ToeRNpQUY7jEmMfN3CjIUkS8Xq9Rs10aNs+Fqc6XgGxkxf3443O7GBvX6rnUp+170wfXPyqz3P8YF/zB9ucaMUKQDF9NQiEoJD2NJjKvjPm4A3Icu74Aoy24yJEIxAEAYKh0E3t6ghYEvr6+kwA0EkpHSaE+CVJ4imlAxhjTCMKEAFA1pbPyMgIp5H2NOF5PnoQaRJxTU/LsqyL7a4gyzIYjUbpVgIsSinFGKNY0zLRgT1+V2oOgizLIIoiBINB4Hke/D4/8B1d1tlrfpRGDn4eQbqFIX3n221F1N0UWyShlALDMNB1+bIuFhenLQBCSJSFo5FSxh6yzDWVUF9fb2BZthEA+gghfeFweFiW5YDmBUmqqpLIDgghhHgA8Nhstu9pZMFY0uD4ACxCBzoEAJmah6SlayOE3JseHMcxCCFJg8hKkhTtI6IpNRZyrtExYic+isgQQxC39PHMyY++HE/AAAAI2LSU8DTqPG19eHVwIi/lzNmzROvo9Tf7jUBRFBBFMZoq9/l8MDg4yKCb8Kbq6+sxQug8ALQSQi5LkjQoCIKPUnrlkQ8Ru+2VZTlECBmhlHoRQoMA4JjIDY31uzWxWCwNADAUDodVSZKilL9gMGjQnrRxs753SUmJ0+v12mIPfW3FRZp3QzgcBlEUIdJiMDrpHo8H3ENDVNxWkzJp9qpM5Bci5kaAwnBrY/7A1xcmQLVHo+xzZ88mc3rdGFddkqToxI+OjoLb7Yb+/n7DgytWKAQmvi+tgvbhhx+aeJ6/BADnCCHnJUnqCgaDLkJIb8wBjQFj7FMUJaQoio9SOkQpdSOEyhFCWRO5lhOJLMsvqKo6VeOVAQDCGKstLS3kZtxPzVsoKCjAd9111wWn05k6ODhItSKKJqOjozA8PAxDQ0PgcrmiFbHe3l7o7upi4+9YOdny6z9wV+aZgP0nPxouoq5G0Omuu2AbGxt1GOPEUF7m8N94qAx42jtZt9sNg4ODcPnyZWowGBiHwyGyskL/dqZQMC25M7ozEUK0urraKoriSQA4parqWVEUu0RRHCWE9EMM0VU7hKkoigFZlr2EEDcAdAFAA8Mwv9WqRbEykRny+/37AOCAoiiTtNwLxnj4/Pnzs7VWQjcTrLAsC2lpaUxVVdXZwsJCV29vb2J7ezvX0dFBOjo6aHt7O3R0dEBbWxvt6OggFy9exBcvXqSGuk9w9vJNqRQihFcQwf6zl2QKKGHo5TdKhl5+Y+ZE4vntH/IxxtDd3c0CgGUoY5IUu150K36YYV5YmRffcC5r5Zz53GzKsV2F3825lFwabeNCUAj0JdMCGGPo6OigdXV1DMb4EwA4qapqUygUusjzfJ8kSZcmWHRRFMOwJEk+VVXdANCPELpEKbXb7fbnxueDOI4bU8CIFDFAUZQNhJAORVHMhBDAGCMA6NmzZ0++ll+5maGF+7m5uUxFRUXbunXrBh588MGRpUuXDpeVlbkWL17sLi8vH162bNnImjVrXOvXrx/Oy88nY2utBhj557e40dd/y15PAn/Yx0SqVwG32y17evrSvv79z+XBf31OuuLSUsCSDIatb7CdeYuy+hZVZMjtlzEAAgoipPz6tZFCMtQUDofZ6upqe1NT0wWM8QFK6QlJkpp4nu8IhUKDlFL3hLs+5lBTwuGwTxCEYVmWLxNC2gDgJEJoC6X0zvF5f41MNl5GR0cXIYQkRVHiVVWlDMOEdDqds7q6eqYoivRWUsYa4iDW12dZFrMsi2LZRyzLgu25J4ZiHwl1s5J9Yl9bJFvJPP/88+c2bdrU/PDDD58r+z8vnS8kA00FpLupkF4+XUgvnxor3U35Um+T6emqntrdu80ffvhhD8a4FgC+kiTpqCAI53me7xMEoQMAPNfyBvE4GIknooQBRVE6AaAVAOrj4+N3JSQkTI/tdKw1xhjvlnIcBx6Pp5AQcoBSOlVVVQ4hpOj1+vaDBw/mHjlyxHw7kMFbGZIkgdvtBr/ff1sfMr7EGTm4GUopQwhhAIBpbm5GdXV1efv37/cBwBFK6UlKabMkSS3hcNgZCoXciqKM3Oj8m+ivQ6FQyC0IQq8syxciF/5Ir9fvVVX1Lo3UrUk4HAZVVcf47JEOtptDoVBmOBwuAIB4QgiilPa5XC65trZ2+pdffmnQPIZvqBAaCSCJHPl5qL4+b9++faVHjhyxTlC3jb4/RsYErxMJASADoyO0+oO9Bbv31k1taWlhGYZpopT2RJhffGRF61mWNel0OlMkr8beMjIOY+wVBKE7FAr1ybLcTiltRAh9YDabf263238zPk0hyzLEtgvQhOf5YZ/Ph1RV3S5J0jSEUAIAEITQBbfbLe3evTu+rq6u4MyZM4AQAlVVbzpnr7mPBCh037GyuBXlzO1EOXNbUc7c9F311uTkpEZRFIN1dXUG7boqAL2IUua0Rt7XgtLmxnokhFJoMxeVan+PlXaUM5efNG/OvPVbzbPXbbGUbnipePbGny5hECqKPIilBCFUwrLsDL1eX2g2m6dardYMjHEqAFhuGZqIEAqLonjJ7/d3SpJ0UVXV8wihLzDGk1JTU7vsdvtVdQEthTDBZL1KKUWqqv6nqqozASCJUmpACPl0Ol1bR0cHra2tZWpra1N2796dfeDAAX1nZydyOp3g8XhAFMUo8trlckF/fz8cP34c7d2711i3pxbafvHc+eC/PO/WMr3WPYfw9K1vlUwpniHn5uaKDQ0N8NkfdydcQqlzMFzJmTHpdkgTOr/2er2M0+mEpqYmfODAAZMaU+xnQIALe/4dLvzPv8K5X/8jXPz1P0LS9n+PbCMWaECEmY5/uOOut2vKHA7H+w6H4zOHw3Fxw4YNQ5MmTUIsy6YYjUYbxjjhtrChV5rKkz6fz9cnCMIZSZIaAOBLSulelmWPxcfH/4t2SGpIiUgnfLDZbFeZFVEUfzk0NIREUSyOgJNmKopiUlWVZVlWNZvNLovF0s0wTLitrY02NzfDyZMn4ejRo3DkyBFobm6GlpYWuHz5MnAcRwsKCoQZM2ag3NxcZHt0Tb+16+iFK5kUALjUyxqLyu9Iy84i6a09mVmP/SSXwhVIjPrEGuirfrPx5NGvdCdOnIBTp05Bd3c3oZSGYk0SAgCPqsDUeaWw9rkfwYPP/BBsj6+HAtIFuef/HL2v0PHG+KGfvbUjLEnQ1dWl7t69e63H48mNBJf02wDnDgSDwfZAIHAhHA43qar6NaV0H6U0xWw2dzMMs3J8P2yGYSApKQmsVivEFuojSS0fQihldHSUkyRpAQB0h8PhUkEQEkVRpFokreWatOdkafDBCDQk2h1Lc41Bx4XjA21fIxMXTdIGU+bOlTf+U9KV6VQhfOjdi/yPNjTpWA6xLBvbZ4ZKkmSIxfaHIQw/2FAJRUVF0XuKwlymFwCBv7Uv877+29w9e+s2NDQ0fB8A2gkhg4qiDMmyzKuqyl+LYXQruZqwoig9Pp+vSxCE85IkfU0pPQoA20wm01q9Xt+q0+memug/iqIIqqpCKBS6alcghEYppStlWUaKouQKgrAoFAr9ief5vOHh4WK3221wu910eHiYDg0NwejoKIyMjEQjYrfbDS6XC1wu15XGhu0dusBXtadh2eKYTDkFDDL0Hav56wBVRKfTSSNQxRyPx1MgiqKb5/kfBRGdzihhYaI0+Q3PJJUglmWdAHBMUZQz4XC4i+d5lyRJXQgh7zWaGt0WP8AdDAZbPR5PazAYPB0Oh78ghNQDwDaGYeZijI/abLaPJ9p5LMuC1WoFrbvkNcxeSJKkVwkhCaIo6nw+33RFUea6XK75/f39mwcHB//ocrka+/v7R3t7e3VdXV1ply5dsre1tSW2t7ent7a2WtpbWpLPPf7ACAYh6viMVq1u6b7YutXj8ZSNjo7O9fv9cxBCNkqpZXh4eBnb0d2wsOInQMnNTQnv9wOOwdmSnAyFquSUKIoNgiB0er3eFkJI742ywbfLEVMBwBUMBi94vd42v9/fIAjCl6qqfkwI+QNCqBFjXI0x7tDpdP8WQQNclSfX6XTA8zyMjIzcEJ6CEFJlWT5OCPkVAGwUBOFeSZKKASANIZSNEMoFgFSEUEEh1mctTUxZq8TQx9Kdo233/+7gpxlnLgViP0sxG+G7W/8N5v9ie6xDdHVhJVJzaD5zBg5+ehgGEmZGgc4U/HD+l8+t8nu9jR6P55wgCK0MwwT/XgyZ8RMzJElSZyAQODMyMtIgCMKJcDhcTyn9gFL6K4ZhpKSkpP8xmUzNdrv9VKRV6VVD65OkNY26nVGIdHA/MsMU4ADD1QV4Wc9B7vGz8L3t9bDk94cgq/oQ3PHgs4CuMVUMJEAryoFWlAPtOBfamTwwzFoJU8ufAkqvKFGXZIP6//6FdWBw8AtJkrpuduK/NQXEBqAAMMjzfLPH4znr9XobQ6HQMVmWP1dV9SNK6TZCSL3BYHiR47iPMcaDVqu1xWg0rh8fhQYCARgdHY0+zOtGY5qE4P4wC1NECkiUAIkS0FFfR8LGx0bin3T0xz/pGDDefcdF4+L5oIl18XzIyMwE7skNoHuyIircD9Yb+DXl4F11DwgVy0CqXAHk0VWAnlgL3JMVIPxgzZ+7fvr0L7/Y9fOcQ//vxxkHX/0+YsMyDxM0griZ8f+pe/M4q6orX3ytvc9wh7pj1a0JinmUUUCURECIESWIIAmxE03ezyHGdLfRaH6/RGO6O62v093Jy+sk/RLTrYkxT4hiAmoDYmIUQgRFZRAEGWuebt35nnumvff7o865nLpUUVVo+vXvfD7rY0ndunVrr7XXXnsN3+9/BagCL2RBfPPmzfWbNm1q3LRp0/hnnnlm/OOPPz7p3/7t36Y98cQTs5544onZTz311EKHyHnxL3/5y6s8rAsD5Kmnnlr01FNPLfr5z38+1/nZy372s59Nfvrpp8dv3rx53KZNmxo2bdqU2LRpU+KZZ56RNm3aBMORQf9ZoArg/+5DASCKiLWU0nGMsWgul6sqFovVmqbFTNMcEwwGJ/r9/il+v3+a3++fLsvyVEmSpsuyPFOW5ZmKosyrFFmW58iyPE2W5Wmqqk5VVXWiqqrjfT5fE2OsUdf1ek3TqguFQkTX9TAiNiBio1Oi/E9dk/+bCqinlI4VQsQ1TYvm8/kwY6zG7/c3+f3+MT6fb4qqqlMlSRory/J4Qsg0SukMQshsQsgsRJyDiLMBYC4AzPHIbEScRQiZSwi5jFI6W5bluZIkTVMUZYbP55utquokn8830efzjQOA6lKpVJ3L5ap0XR9HKR2HiE3wZ8SHGKCADwPUsW3btn954IEHBgXpeOCBBzrvu+++zscee2zrvffeO+a+++6DTZs2BTdv3jxm8+bNk4rFYlU+nw9bllWjqmpTIBCYoijKTFmWp/t8vrmHDh3693vuueend9999y++9KUv/a9HHnnk293d3V9VFGU55/xazvknGGOrGGPLGGPXMMaWOrKcc34N5/wTQogVnPNrAGARAFwBAJcDwAxCyBxK6TxZluf4fL7LfD7f5EAgMJEQUpvP58P5fF5FxDpnurH2z6qADwPUcfjw4RlDgXT84Ac/qP/hD39Y/8gjj9z0ox/9qG3Pnj0iHo9/3DTNiK7rEZ/P1+D3+yepqjqTUjqDUjqbEDIrm81+bsOGDf/4z//8z5FsNutzK26nTp0KfPWrX0185Stfufr6669nK1eu5DfffLO5bt06e926ddb69eu5I2zNmjVi+fLlZNasWeqkSZPCsVhsmqqqSznnSx3FfNxRxkxCyCxK6WWSJM1QFGW63++f5Pf7x+q6HstkMn7OeZBSOg76UVP+/+mCEBHeffdd+NSnPvVyKBSar6rqZEmSplFKpxNCZiDiPACYZ5rmurvvvnupF762MlXd3d0NY8aMWVxXVyfcMVS3edaVUCgEjY2NOGfOHLJ48WL85Cc/aa5bt67vM5/5jL569Wo2ffr0sKqqU4QQ1zHGVgDAYgC4HBHnUUqny7J8mZPRHGPbdl02mw0iYhUijgWA8H9ZBdx///3wta99De6//36499574ZprrqkEN4PbbrvtF7IsNxFCLnN89goAWEMICX31q1+d6l38L3/5y/DWW2/Ba6+9BkuXLi2/l67rcMcdd0wcVdHAufwFg0GcN28erFu3jq1fvz6zbNkyjEajYxljKxBxCQAsRsTphJBpTmp5cjAYHKfrem0ul6tCxGrnwP5oFPBRwdUIIeDRRx+Fxx57DB599FF49NFH4YUXXoBsNgvextVisSifPn36LiHEtYh4tWma3yeEjLcs6wkXK1MIAceOHYOf/OQnsGjRIli+fDm8/vrr8Nhjj5V/55NPPhm/6NV1iPKm97OoqgqNjY143XXXiY0bN/YtWLBAkWV5GmPsU4i4AAAuI4TMoJROVlV1XCAQqCsWiyFd1wOEkDEA4PsvtQPc6pPbKOX20hw8eBC8pMFPP/30TEmS7s1msxNt236upaXF+s53vvO37vusXbu2nIH0Pg899BCEQueh+Z9//vnxl+oSK7+mlMLEiRPh5ptvtlauXJkLBALjGGOfdA7vOYSQmbIsz/D7/ZMJIbXZbDaEiA3QPwH/X0MBtm2Xm6fcpqlcLgfFYrE8ngoAcPToUVAUZTchBLq7u8GyLEgmkzNc6//ud7875O+4/fbby+7k8ccfVz/Kc8odFq+trYU1a9bwa6+9NhONRscIIVY559Q0Suk0RVEmBYPBsZqmhQkhinM24CUp4GLUYsPJIAWXMruvi5jlDubNmzdvwGtPnz7dkM1m4cUXX4SXX355wITlYNbvPuvXry9/3dzcLD7qYMHb7l5TU4PXXXedtXTp0gwAzAaAawBgBiLOkCRpit/vH69pWqxQKPidyVL/qBUwb948uBSZP3/+BeVHVwGFQqEMN6AoCqxevRqWLl1a2YkmDh8+DG+88Qb88Y9/vKBoM9ghCgCQSJyPBjOZTAgA7OF+ZiRNYUMpQwgBDQ0NsHHjxuLUqVNlzvkqRJzp3CeafD7fJEVRaguFgoqI8dFGSZcK2AS2bVcRQgZo3O3TzGaz0N3dDQsWLICrrrqq3L/jfVpbW6G1tRWGmzZ32yHd/3rPgIudQ97OaS/23KUowXVN8+bNs6+//vpOzvlcRJwFALMIIeNlWa5XFKU+n8+HKaWR0SjhUs+AqCRJtUKIARg4bm7fNE244YYboL6+voxQ4uLwuM+KFStg2bJlMHfuXLj88ssv2E3eBaOUlptkz549T7MaCARg165duGPHDnz55ZfxP/7jP/D111/Hd955B8+cOYNtbW2Qz+fBNE1RSY9xqQd3KBTCjRs35sPhcCMAfAwAphFCpkqS1OTz+apzuVzQKcKH/1wKCFJKo5IkRSsV0NvbC6FQCFauXHnBINuBAwcGvMmCBQuM+fPnw5VXXglXXnnlgEM65ZCcZzIZeO+992DXrl2wc+dOeO211+DJJ58sv87v9+uGYSBjjJumyRljPJfL8Y6ODn7w4EG+b98+snPnzuBvfvObxHPPPae8+uqr2NbWxtxeVaczHEbaNunC3CAiXH/99UZTUxMTQiwBgMmEkAmSJI33+Xx1uVwu6Aw8+j5qBcQIITFVVeslSZpo2/YA2rFJkybB4sWLB/1jent7y19PmDABXnrppdTWrVthxYoVsGTJElAUpde1tLvvvhu2bdsGe/fuha6uLvD7/VBfXw8TJ06El19+ueybV69ezerq6khdXR02NDRgfX091tfXY11dHY4ZMwYbGxt5Q0NDsba2tjcYDBq5XE7au3dv0Bnujhw/fly4gxmjaZd0I76PfexjOG/ePFMIcTUAzKCUjqOU1vt8vppisSgRQmqHi47I6HYhhhRFiRFCYoiY4JwPOANcdtjKIspPf/rTAX/gsmXL/uWKK66AT3ziE+XXf/Ob38y439+yZQuMHTu2zCoVi8UgEonAmTNnBkxQ3nPPPSe8XRLuaKr7+mg06uI6YG1tLdbW1loNDQ16TU1NhyzL2ffee8/3/PPPJ1555RU1k8lwr+sb7lxylTZz5kycP3++JoRYIISYSAiZKElSLaU0oeu6hIg1H4UCqhBxjKqqMUppAyFkAiLONE1zQMrWJYFyLaW7uxtuueUWuOeeewZA+X/2s599yOUNQ8TFiqKcGTt2LPFe1hYvXgyc8zIz6Ntvvw033XRT+X2cwZABc8He2WG3hcWFKquuroaampoyIWd9fT00NDQY1dXV3Zqm8R07dsReeumlmGEYYrhWSW+4yjmH6dOn4+TJk3VEXAwATc7BXCuEqHbOgtoPpQBCSFSSpCClNE4IaQCAKYg41TCM4GAfypX6+np49tlnBxx+Tz/99BOdnZ2aECJCCPkdpfQlv9+fjsfj2W9961tJrxKuvPJKGD9+PDQ2NsKtt9464H32799/HBGxsjHYxYtz54O9STqvojyAG6SmpsaKx+NZwzBSv/3tb8fv379fchk4RgJTJoSABQsWkIaGBgYA8wFgAiGkUZblRKFQ8CFi8MMooJoQosiyXEMpHYOIUwBgsq7r02KxmDaUZXgPYNeiHnnkkZ/29fXdKcvyzaqqJiVJisfj8bbq6mqMx+P4xS9+8dzNN99seZUw2Hv96le/Oi7LcskF4nD5trzjUN6uby+In9vkVblrnAl8jEQi51paWiK//vWv63Vd58ON6HoBoj7+8Y+jLMvVDhNyE6U0rqpqtFAoyM5FzTdaBSiU0rCiKHFCyFgAmAQAkxhjM2zb/r3f738/Go3CYNLU1OTSGRYffPDBP3zjG9/AMWPG3FNbW/srn8/3r4FA4HB1dTXE4/Gyv1YUhf7kJz858uKLL54eM2bMBYm/yy67TJw4ceL4kiVLSu4kZLFYBE3ToFgsgq7r5fkxt5/UG8q6yTh3h7igI+7ucGaTSTAY7AOA3q1bty44ffq0GAmcjrtbVq9eXWCMzQWAMYjYRAipkSQpyhiToYLdeVgFEELqJUkKEUKqCSF1ADCOcz5J07R0b2/vl2Ox2LK5c+eil4PYlU9/+tN422234Z133lmlKMrK+fPnQzQa3UMIWRAOhztjsRi6SFpVVVXl9kLGGC5cuDB38ODBt9Lp9LunTp06ceLEidOdnZ37n3/++bdLpVIpk8mU2+MrB0S8Q33uZKN32rISENxVijuH7NLqqarKKKUn3nzzzQXHjh3D4VyRiyXh8/nIokWLcpzzBQDQKElSgyRJoWKxqBBCqkejgEZKqV+SpLiTep0AABNKpVKNrusrEHFY9BGHlhVmzZoFAHBUkqSqaDSqV1dXg4v94C6+B/gCbNuGTCYjdXV1QaFQ0AqFQq65uVnp6emhqVRKJJNJ6Orqgo6ODtLZ2Uk6OztJd3e36O3tFT09PSKVSkEmk4FUKlVWlKZpUCqVyjvDdVmV47Bue7zTjmipqprcv3///Pfee08eSes8YwymTp2KwWCQOpnSOkmSEqqqRkqlkgoANSNSAKVUkWU54sSytQBQZxjGFM75w7lcTh+sl99LpVZXVwexWAw45yBJ0lFJkng8HhexWAxc9lQvAIYQojyF7s7iujy7nZ2d0NraKnV2dkIul1MRkTY2NkJTUxNvampi48aNY1VVVRQA5Fwu529vb8f29naSTqchlUqVm75cSEqvFIvF8gis+2+uQgDAFkJowWBQ27dv3+zm5mbhGshw4enSpUtLnPM5TudeLaU0ZlmW4oCiDKuABKXU78T7YwBgIgDMtG37WKlUeta1XPe2WyqVYNq0aXDnnXfCJz7xCdiwYUOZIScWi72IiBiPxy1vV7MnDC1DALjpa6cxS3R1ddHe3l41EAjAsmXL7A0bNsBNN91krly5ks2dO9dNDOLcuXPx6quv5tdee629du1a/cYbbxSTJk3ihULB397ejr29vehOd7rdd6676uvrg56eHujs7ISuri7o6+sj2WzWp+t6hHNezzkPMMbkeDwOO3fuXJDP59nFzgPXK8RiMdLQ0JB1ENUThJC4qqoRTdNU8CDoDqYAmVJaJUlStZPdawSAccVisTqZTN5SKBTAlXw+D1deeSV8/etfhyVLlpQxG9LpNIRCIRg7duzDADArHo/rLuqUa/muuzEMo7zwuVwO0uk0dHR0QCaTURYtWmSvX7/eWLFiBSQSibKyKnH/vTdUd1bBKTuWbrzxRuHz+URHR4fc29srvN3VXV1dYurUqbB06VJYsWIF3HDDDbBmzRq2Zs2a0po1a9KrV6/uWL16dfPq1asPmabZVlNTw7Zt2zb9Yjdn74F91VVXIed8JgCMIYREKaUhzrlKCKkCZ3RpMAVUI6JECAk4dB01mqZFGWNb/H5/rhIgaebMmZDP5y/w/eFwuE4IcX8oFEpXWr2rKMuyIJVKqT09Pb6uri5fR0eHr7Ozs2Hy5Mn+VatW0Wg06tc0zZfP532FQsFXLBZ9xWLRl8/nfTA0j+0A5QQCAVixYgVce+21Vi6XG59KpVQH+wKLxeKURCIxIAoKhUJlzNBIJELC4TAJBoNEkqSYEKJPkqTQnj17AiPJrvp8PohGo1nHkGsIIVFZlqts21bAGQQhgxycPifsbACAOs55Hee8KZ1OP1g5nLd3717Yt2+fV17Zvn272LFjh3jwwQe7/H5/MRKJoAt65AXpc+iX7SVLllx29dVXz1y1atXMDRs2zLztttvq58+fPyMcDs8Mh8MzI5HITPdrV6LR6Exd19kI8yfAOYdoNArr169vtixrnBBiDmNsniRJPd7b+2DuRAgBZ86cAUS0AKBIKW1vbm6ebprmsFjStm3DFVdcYTt8AlFErCKEBBzM08RgCqiWJElx2OfDADBG07QYY+z7Pp9PeK2/s7MTTp06NQC09cSJE9kDBw7AW2+9BS0tLQPwfhRFKaOOuKnlQqEwIAv6Z2t+ci5jqqrijTfe+H53d7eUyWRw8uTJ1sVgM93vnT17lgJAxufzCVVVDUVROl999dWQu5svdiBXV1cDIUQGgBpEDCOi3zAM2fk3JBXWEqSUhgkhMQCodRAUY4VC4QeVuKEnT54c9g93LzreUSB3UsYpWQqXjGG0z6Xk9IUQEAwGpWXLlh1MJpMwderUwkjep1AojPP7/cwDhVbKZDKJbDbLRtK93djYqCFiIyLGCCERWZYDzhkQ9yrARymVKaVRRIwJIWps2240TfPZwXxsa2vrsL/YPXDdQ9cN9ZxDV3R2dkYtyzoghHjbI29WcsgIId6seM3bfr9fupSdQCmFefPmsdraWtPv9+NwswiapnHDMEqyLKN7e3aCiezhw4eDbjBxMfc3ffp0ZIzVCCHCiOgjhKiWZVEAGIDnE5dlOeQ0pdY41j/FMIwfu9d4b0HCvWV6pZJQ3cV3c0HrDMNwoyeRTCalNWvWFKB/Ap047pAAAB3Et1LP98mH6eZwjIjccccdR23bpsO9tr29nSuKIsuyDF4FBAIBu7W1NcgYG/JC6lYD4/E4SpIUd7LKAUmSAg7ttEo81iEjop8QEmWM+TjnVQBwSpblnkpUQsuy4Etf+hLcddddA6ShoSFYeT2vbFcpFovQ29vru+aaa+xgMFhGxxqtS/HmiEZb7/WmIIZ73dmzZ8OKohTc3exiyPn9flQUxd/T0zPkRI+354gQYiBiFQD4HcgDCQDKP4mISAkhfkSM6rouA8Ak0zT/xU1secUdyPaKc8gur9jy3KsAZ/HlmTNn6olEAiuBOEZryd6s6QiABQcttg+XVujr65N9Ph9z8jwDkHMVRcmfPHlyRB+8qqqqAAABAFAdoFwJEctQfwlJkkIAELJtWxVCBIQQtdlsdvtgEARu95tXOOcrAUCpNCKXDNrx+zwUCol58+bhpc6BuU8ul+NtbW3w7rvv0u3bt0s7duyQDh06RPP5PPMe0h8GFETTNEEplVRVJd56gze93dfXlxjOeBhj0NTUBG4oCgA+RJRLpRK62NGyo5WQrusEAOKImAyHw4aLVOtWphRFKSe2vBIIBG4mhBQGS9G6r8/lcqHly5dbDj3IqKzePejOnTtnbd26tWb79u1T3nzzzcktLS0J0zRjpmlWnz59etz27dsv37x5c31bW5vllhYvNWLq7u5GSilzF9z9r7fwo+s6joRxKRwOC3DGKp1uOqqqKhAn+lEcMGkqhAgiYr1lWdsqYetN04RYLFYu7XlFCLG20qcKIagL4pfJZMj06dOLqqriSAafKx/LsvhvfvOb6P79+6dIkgSxWCyfSCRyiUSC1dbWQk1NDY/FYoVIJNLh9/utPXv2LHz77belS91pTvwPqqoK1+97kSLd9DMiWqVSiQ+XH3LgOyUhhOSke8o7wHJ2gF/TNEREVQiRkCTpJfci5UowGARvLsiTExrjcA9gxaKBaZruzVm5/PLLL8nft7S0wPPPPz+NUkpra2u1mpoadBXvRXV06r0Yi8VILBbrPH369OS3335bcsPBkewEN2IDAMjn8xNUVQVK6QXAsS6cpSRJcj6fHzY1zxhzd4DkdEoIy7KAAEAdpdRnWZZARJ8QIkoIieTz+ebBFrsSuNswDPD7/dcIIS4AJ/LAPYrZs2ebbiw+Wpewf//+6bFYLB2Px4m36uYF7w6FQuV/czslwuFw6oMPPpjR3d3NR3NAO3hHYJpm1rX4ylDcowB08ZIu9kQiEeScM6jAJyIAoAMAGoaB0I9rrwohbCFEyovR6VpQJWpWJBIBSukaRVFKlR/CbVPXNE2eMWMGHy53MmRRuro6HY/Hifv73FquF7DD/drFsHOVEg6HO3fv3h0ezZnjxP8sGAxK7g5w3au3BuwcyHZPTw+OpFxZUZI8D1/vWIcPAGQhhF8I0VnJnOH3+8uYPV7p6+sDWZZny7IsKneAk3CTJkyYYLtlv5G4oEpLdRfbxZP2Eil4cYq8tV43/R0IBIht2+PT6TQfiQLc393c3OyTZdl2XY+3dDnYTh+uXKlpmiCE2M6aM6eNhxFExHQ6zRztqM5F4f3B3I9D2VF5LqAQYlAL45xDLpcjlUypo30qgby96I3eC2Jli4qH8anv5MmTZDR3hJ6eHkVVVeYuvtfvV/7ISCDxK36OAACXZRkI7Q9JCABQRFQcBex3t7ZXXAvzis/nkznn8mCRjaZpoKpqldvRPNKIpNKivFbvRTOvFK8i3PS3JEkQCATsbDYbH+kOSKfTQpKkkKqq6N0BlVlSx3OI4Tq2ERFs20Yn4LGEECbnnOu6zkkqlbIJIZKTHlWcYkyoEivUa3UVEnZ+7oJfbBiGiEQi6dG6nWQyeUFSz7vwXvajyr6hSjJR13o55yMOvZLJJCqKonl5A7zI7RW+nQaDQTHcGZDJZBARDegHSLeEEMw0TSC6rjOHP0A4SbFgsVjcX4mOOJSUSiXqvDHMmDED1q9fD+vWrYMbbrgBOOf+6dOnj9j3CCGgra0Nvv71r+svvPBC7+7du3sPHjzYi4joWrSXLreSR4BIkkC5X0CSBFEUoKoCKMvACQroH+qrlEprFe+f/ADVYBAlVSlbv9fFMsaAIQhOEGwQRPb7+HAXsZ6eHiKEKDoBjs0Y02VZtgkhhCCi2zREoR/M1RpsKGOISckZQgh0OsNaH3744fceeuih9x544IH3SqVSPhaLjUgBbih36NAhNRqN9tbW1hq1tbVGIpEw3PjbtcTK2qu7cB9gQ9MZ2tTU5p/clK6e02SNXzI2MPeGsZM++d+apqy6Y/xxbFzglRNk4vxKY30f4wtmfOru+VNW3T6p6tP3TsKKxeecAyACrL5rcuyKdZPmrv/rhmLjrMWIyC+WBk+lUoiIeejnZzARETVN48SBF2aeNmoUQvBRsGeg2yPkhKpoWRZalgWKolhVVVUj2vqEEGCMQT6fjwQCAfQethcjbxjwQbzMGCCXxWW5qGTPQEURlS4QQTnPiuG5AwyYdxYCQKZwnmlDGXZnM8YiQogCAJhCiBLnnAUCAU4IIZJj+e5vGG24IoQQxFWAp1+TJBKJ0mjeyCHZkbzkPJVWP2TuHQA45IBDHoQjAAVAKAKFkgOwV0EE4QxqlBf2Il3Q7u/2eoOR5rA0TQPGGId+cNeCEMIUQjBd1y3C+7Nc3PMZmGPVMBJxr9bemSynaUsaTfmQEAIdHR3CG3m4lu+NQgajLxFCgOAcJxc7WsZnzrbUdr/fXHXunU5xbE8yuee3yYO//lGy8dWXcgJMj8IsGL93S/uAxa7UkHPZcqM3r5GNNKp22vQ5APQCQJFzbnDOLdM0dSFEgTjXY+HmJwDADIfDSyubbd0ut0Fc07sAoHozj84Qn1RXV8cGG9i4yA4IE0Jsb2g5GksTlBBOCbEBqMkYM0xTLxmG7ld9pGvlujCWGUsY1Dx0X9K3ZGHfgJ+vqLQh9DNoeBVt2zZYw2Q/KxVw4sQJQghpR8QcAGiOEkxE7IcIZIzZQgjLab3gnPN8ZRqCMTYgDeBKMBhERPR76UUcS0HGmBhNtYsxRiilYqgen8FAPMrsR54pfbc9Utd1yAnGpnzm/nh/LcQJa6+4XNQ89vWzFxhALgvEswn6FXC+dbJc/xgBK4j3c2UyGZ/DnlTgnBds2y4CQD+HDCIKzrkphLAAgAkhSojYUJlySKfTZX52r2ialgIHL81bHuSc22PGjCGj2QGDtW+P1Pq9RD4uB01RMDHl7r8dDxY7v6QqWuPffOFtqADVJoRAR3t7xTmBIEAMUK5pmqCXSgMK8eIi5cjTp08jIUQDgJQQIs05L3DOmRu6EyePKpxGVAsASog4dzBcaLebrUIEIha8AxIO8i0Vo8w/YD9WsvccKbu1yllf75njft+LU1HUNIj8w79VK2c6PAulw7T8yQ+GUnRrayugVwHYzzzmYcLrbyDW9QEKwIuca0eOHJEBoBkA+jjnecuyCpZlGW6kSTjnec8BrAFACQBmDZaKsG17sB0AiNjpLoB3kUab/YzFYknbtmUvc5J3V1W6HFdc9iaXSalUKgHsPxwPvfBK4PziazDl7FtHUJbMoW7h2Vw+Kjz2jDCAhtDTVlMQ3lUXQ+zKvr4+MAxDAYAOAEhzzvOMMU0IkfO4WFJgjFmc85JzTdYIIZHOzk6pq6sLvGJZ1gVKCYVCYBjGu+7Cmabp+m/a1dUlRup+OOcwbtw4ME0z6G0AcP/wIYiDyuLtuih0dmP1fQ8HhONlBDCo/9H3stKEsdZQB2U6neaCc99AxZxvKPDiYOSyWV84FB42qnvjjTcopfQIIiY552nbtrOmaWqu/wfn1gtCCOa4Hx0ANCGEmUgkGhOJBHilurp6UDJPSZJ2CiHGutvS6WDmxWJxVFnQaDRKCSGGYRjcLfa4AxVuadOdB3MHK9yFcRe/yGys/dTdY4QHc6/qumsK0b/6wunBvIXrxtra2kCWZVp5u3DPFnd3ZbNZGDd+AsMhEovuYd3e3i4KhYIshGgXQnRyzlOWZWVt2+6qUBQBzrnFOTccJeQBoN00zaW9vb1QKZXseo68BAB+y7K46zYopXY+n/eNlsN34cKFLcViMeF20BUKhfICe63QnQ1z2+Sz2SykdY1Vr757jHed6dgaGPvy0ycv4qqBUgrnzp2rV1TFRI9DEQhQLJ5vxXdgD6SrrrzShgE7m19Q/923b18VIr6LiF2c87RlWRnGmEkIEZV5aWCMmbZta0KIIvQj4GaCweBnKndAIpEoD9RViA0AbUII6kLPA0Cpt7e3bqS1WNdVTZ48GWVZ7snn80o+nx8wi+Ak/8qdePl8/vxcQTYrgg//SxPpTXmWRYcprRUYCYPdH4QQ+Xw+IRBBUA/f5NGToJX66dvz+Tz09fVFVq9ebQEA6AcOn//szm5wmKPgwIEDxLKsNCL2CCF6GWN9lmVlLctKAcCAg9GFLGPOLsgDQMZh05s9WPuJO4lYKZzz73POE6I/MweEEEIplbPZ7IjPAUopcM7hxhtv7NM0TWSzWXQZ8hyGprJ4K3LpVIrBzj2NoVf2EG/EM7Xj8KnhQltCCJRKJWEYhmIbJpozZgyw7NJbh6pSqRTv7e2NrVq1KqOqKvJcgfU7C6cJ+fIr+lMh/TE//+CDDxREPAIAnYyxHtM0k6VSKQcAF3QiuzmcJGPMdAg9DQBIcs65bdszBlvswaRYLD4JAAn3Qib60a2Lx48fH1VfiHP7xc9//vPtkiRpfX198b6+PkwmkzyZTEIqlYLe3l6RTCaFw3BHNL+SHfeP36fCs9aBqz4G6R/9YsJQBG693/ynOT0PPjqHIzJE7G8uM81I1/qV2fNGSiF+xzdq6//xySnXzZ6fC+U0OfPYv44/GZk69TyLHofY1+5q44wRSZJg165dQUmSDiNiO+e81bbtbsMwMojYO6gBOBELQj+HcJFznnQIPT+IxWJ3VPaFSpJ0wQS63+8HWZbzAPCmECLkjhEhYr65uXmGdzx0JI+iKCCEwLVr1xauvfba9+PxuJXNZuW+vj6zq6sr2tPTYxuGAVVVVdp1113XtX75SsOswG0q7XsHUv9wcRK3vu//UCLQD95nGAbYth1MXjlbEQMqXBKE974LffNWjz87aem45N/8D4oe3gAhCSv8uZs6KaWwc+dOnxNytgkh2h3rz9q2PRhb0wAFcMuySrZtG0KIghAiBQBZRLzNTQd4xbZtGEwxtm3fLoQY75TfAAAEpdQ4cuQIu9Tez3g8TpYuXZq+5ZZbuv7iL/4iu2HDhhOf+9znMmvXrk2uWLGiGI1GLwmrbWC6gZBp06Y19/X1iUJXt3TwqUctnDiW9RNCD5FqAB1INMRnWK3HAUDat28fZrPZnBDiuBCixbbtNtM0k7qu54QQbUNlmb2wld2maRYYYznoZ37rEULkwuHwqqGUMIgcRcRzTo8pUEoFAKSOHTs2jXM+6qr8YEx6iqIQrzKdLClJfPsbXdXfvndUUvPtB7rcTO6qVatS99xzzzu33377e59dt/69qWf+eGji0T3Nsa/c2qEunA00EgIaCYE6ezqENq7OTnhzV/PU9JGDQgj78OHD7Ny5czYAvAsAZznnbbZtJ03TzAsh0hczPlJxw7Rt2y5xzrMA0IOIxwghD3ujEW9U4s7YeiWfz28UQjQJIWQnD6RJkmTu3r1bcUeU/gwPSfzdtzpr/u5ro5LE3/1/na4XcNpHSLl1BgCVmVNSiX99tHvCgZcOTMkcOTAlc+TAhCMvH2j89f86rSycnQIAPHz4MD927FgIEQ8iYjPnvMW27S7TNHOmaSZhGF6BAVSGjLGkbdt5J2GUF0L0cM7H19TUzKikN49EIuUeSa84zHt7EDHCGCOOK+ltb2+fffbsWctNJfy5Hi/D9qV2Rw+gMjyfJKROmE0ZY0gIgd27d8vHjx+vQsR9ANDtBDMpXddTQ0U9Fyig4v9LlmXppmn2OgWEVgA4oCjK/6zMv7g0U4MhmuTz+bW2bdchYpDz/pS3LMsn33jjjUUuAsmf63HpeY8fP35JfagXU6w72MEY41u2bGno7OxUEPEwIvY4CujhnOecXP+IEmFkkH7+pG3bedu2ewCgGxE7AWCsZVkLBuuK8HJBeiQjy/JGy7K8WJq2JEktL7zwQoNpmvyj3gneuvWpU6ek3//+9/MAQFxqO+RguX1CCJw7d45v2bJlDuc8h4jNQoi8U+t1SeAQ+wnm8VIUAIQQ3TRN03FF3QDQBQDHIpHIjwezXMZYuW3DK+l0+jlK6fPQD1ghO7UGjRBibt26dVYul2MfEasqBwAuEDlD5D19SbZnz565Pp+PZLNZMYiSK4k6xTDf5wKR25TyXa+/hn868NZCKkkdQoiMs+ia8x4EACRElCVJClBKFQCoHrUCHKtpceLXPs55txCijXMejEajXxysHdALmOQK5xx0Xf+Mc5hXQ/9UiA0AeUpp6/bt2+eePXvWGk3r+GBFtOM4dv77WL3wBFYvPImxhYf+30cXRWOxUiwWM//0pz9FZXkAsCMcxcDC97F64ftYvfAoVi20Wjri5T9cN/B9jJW/78oJrF7YjImFjWv/cv6cB74P4/9j9wRZkiJCiCAA+BExBABRQkg1pTQqy3JYVdUwpdQvhMCLgZ+ToQ4h0zRLlmVlHYrzFgDYr6rqo5ZlBUYKbZzP5yGTyYzXdT2IiDVCiCAhxAKAAiHk5IEDB2Zv3bpVyeVy3FXESN2SUxyn04ofHENQgUAICERg8lNbQPb7PiCEHM1ms3Do0KFyu2PHbfdPlaDOeW0Iau76a1se15guuxkhgEC4/H2vCAiCnCuC2toNsV++BHM+fc/0Cdv/uBwkOlYI0Qj9MGUNlNKxkiTVKYpSLctyUAhRd7GmBnKRP7DPsqwC5zwthEgCQDsAHKytrX3O7b2slMF6PxHRRsSIZVk+B2kx7BxmJiHkhGEY0s6dO2fu3r2b9vX1CW8HwsX6kgghYJomnGxrs/Jrr2Pn/YcK0/7mp7NqamtFTU1N7syZM7h7924wMzk596tnqsoex8eh7mf/8O6AuQBaAQACFhAwgYAJCGyAt+IQgOgvX5Anbtt9ra4b3EmNU9u2VecJyrIcVBRFFUIER80liYglwzByuq4nHZ75PiHEWQCojcVi93inRVxxB7IHeXQhRJxzbkE/+kqEMUac2FuTJOl4Z2en/Lvf/W7cs88+O3b//v3Y3t4OqVQKstks2LYNmqZBKpWCtrY2OHnyJGzbtg22bdumnjh+HIuP/OW76Em5Se8ckBImj8ZiMWhoaBAGADuz6FOz0YkHBJhQ/cqWrkwmI6XTaTh16hT+4Q9/gOe3PD/Z+6FbvvWXcPSpf4IjP/8uvP0PXwVry48hsHQxiHLaAyH09DP01hvXHr3tttte/MIXvvDm5z73uQ+uv/76PsuyqimlPkqphIjikrgkETFlmmbBNM0eznk7ALQ4bShfQ8RFlVYphBgAyFFhsaWurq4aADjBGJsIAD5nXgpkWUZFUXSfz9cqSVJrS0sL7N27l+zatSuwY8cO9bnnnsMXX3wRdu3apb711ltw7NgxCAaDMHbsWKOurg6ikkz5tp+1nsfx9oN8012TIrUJEQ6FoT6Zq5Wbyy1AYM26DF5pP9u+Y8cO386dOwMHDhxQu7u7fZzzzgEHjE8B06dAmlmw+DPrYea61dD4+q+h4Yn/Uc4qE6iCjg1f+S4AmIZhgBCCb9myZRY5n6Jmoz2EKw/kPsMwspZldTsf8BQAHAgGg9uCwWDQuxNisRgIIVwAvkFTv0KIBbZtP8A5n46INbZtq07awp08xFAoJCKRCI/FYlpNTY1RV1cn6urqoL6+3kgkElBXV1cG+ysDt86flZSvufp8q6Fmgbrt1UmB6hhTNvxVk/unIhQh9e9/f7i+tpbE43E9Fotpfr9f9/l8OpXogFuroRvAOYdbb70VJk2a1B/tAUDo9o0Ani1XfO13UNC0oCzL8Nxzz833+XwhpxWdXEoUVPkUTdPs0XW9lzHWKoTocZTwpizLfxAuqSIMnM2VZRnC4fBQ/T8/sCxrEmOMCCGm2ratGoYhOOflkNY7GO0OCLpjSFVVVeWMrPsaiVIIbX38KMB5KsfiXz8cxcc3Te6vbQEA2GD+90d6fEiY23o+oIWdDQwApkydAhs3bhxgTK7biH3tS55XqqBwQbdv355AxIWOy7WdWju/WDpiRLl6RCwahpHXdb2HMdbuREUnAKCrqqrq0FAhpDtUMZhLYoydtSyr3rbtW4UQU4QQE3RdV0qlknD5h920tnci3nvn8PT+96cfNM0KPvHDpOseEBTQ//b7sfKdqLqGGWuuafYe6p6iPhVCRLyfceKEiQN+t/cJrfuk57Am0Pz73XdpmnafEOKsECIjhEjbtl20LMscdRg6xNNnmmbRMIxuznmHEOKcEOIDAGiLRCIHhgofvdnMwcJdzvmzxWIxAAB/CwATbNueVyqV/IVCgbsVObfRygXTcwv0XpxQtzBkffLjLVhX52kYce8BBuRe/Ol7ei4vuWXNfD4vNE2jpmnWOVifR0b8+QfMRCO0nDi5UgjxJwDo5Zx327ZdsCyrQAjpuaQwdJDHsiyryzCMrGEYXYyxNgA4BwDHAaArEonsFUL4h1po27bB7x+S4YMJIX6k63pVoVBYhogZy7Iu1zRtnAPiJ1zUQzcF4oL7eTFD0+k0pHuTWNj57+95XRGAgOKdt6bShTzLZDKQyWRENpsNGIYxUwgR45z/VC+VlDH/e/tNI8kgnO9lO//+fr+/BACtzuInLcvK6LqeHqoQMyoX5FlIyzTNrlKp1GsYRqdt26eEEO8LIY4iYjcinqCUTr9Y/TWdTl8U8M627T/l8/klTvbxdtM0z+q6ntA0bWYqlWrs6elRksmkSKVSdk9PD08mk6Kvr0/09vaK3t5eSCaTvLcvqdlXLxtQdDmxfnlvOpUap2naeNM0LcbYLwqFwjTTNMcZuv73xOez6ne+OiJSICEE2D19A+9N0dAZIUQXY6zVNM1UqVQqUkqzH8UhPPAAIsSwbbvXMIykaZq9jLF2IcRJIcQxIcTeWCz2MiFk9cVusH6/f1ioGEdhLxiGsUHX9XGMsTGGYfwV5/y3lmU1l0olv6Zp0Ww2G0+n04lUKhVPp9N1qVSqpq8vlTANw/NHIuiG/qgQYl5PT081IeQqTdO+CwBtAAAs6IPln/9LsEEd0eITQqDz2RcH7IAOwp5kjLWZppnSdT3vhO3wkSrAm7Y2TbND1/WkYRhdtm03CyFOI+L7QohXZFn+XiAQeGa4P0KWZTAMYyR05gAAKdu2twghHiGE3JzP5+cIIaYg4kREHOdQmo9BxAlM8EkN8epy5MF9Kly2/U+/MnxKxwW3dSFg3v0/AAMiw2Za3TbF1/60F/j/3ubZYTowVTltGEZ3sVjsZYy1jLiS9CGykJZt2+2FQqFb1/VW27bPMcZOA8ApIcQrhJBaIcQJ6OdpHPJxAfw+LHxN+f2EgE9jFVgVSc6GU+1w/Xd/CZZvoJUHz3VCtKPt4lbvGEE2l4Odv3sFAs/tAm8Dl/z5vzhVyObOOp3ifSPBIvooFNAfWAN067pedA7mVs75KQA4LYQ4gIjvyLK8SZKkn4G3QX+Qs6Gnp+dD1wdMELCRhMDu9/sDNIACwPSpsP4XOyHc0g0g+l8w69s/AjbEjFf+xd9B+vFnIPfvm+Ho33wP3r/zQZi64WsQ+Z8/Ly8dBRPeWb/svxmlkiaE6HMa2+A/Ywd4ldCaz+dbisVim2EYLbZtnxBCHAeAI4j4AgBMUFX1mKqqD3POlaHcjKZpw479D734HDZiCMzhRtwQYfbW1+Gydz6ApXd8G8RF+rbS3/sZ9Hz5Iej+0jdB+s6PIb7lFcCS7lk2C9Lf+9bfdHV2tThRoTHqYvZHVZGilBYNw8iVSqVuwzA6Lcs6xxg76dwV3gKAXYqiXFdXV3cYAO4HGPrE0yv670dk+RgefvHdM4ESaDrZDpe63wRooCYi8P5P/u7uP0rWj7ngrZe6bh81n3DStu2WYrHYp+t6l2VZrYyxDs75SQA4DQD7hRBvU0q/KElSKwBsGgxTHxEhlUqBYQxvUBwBNhoKWLoBqJtl8S+etzdyx2fbI3d8tj3yhQ2d/mWLYYB8fBEod9wCyh0bB4j9+bWQunE5FDZ8EoxbVoP9+RsBvrge6O2fAeWOjXD2/1n7T+3P/Pjvf/Odu6tardJmApD6MAv2f9h77zipynt//PM8zynTZ3Zmtu8CW2i79GIBARUQRAUFxJKYmJtEk3hvjEn0ptxoYhJjbkzPTfJNxGCliGIsCAJGEaMgCILI0sv2Mjv9zGnP8/z+4JzNYdhdFgSTe1+/83p9XjO7OzN75pxPL+/Px15n+7+NnnnmmX5p+fLl8Mwzz4SeeeaZ0uXLl5cvX768cuXKlUOWL19e88QTT9T+5S9/qX300UeHLl26dMRf/vKX+kcffXTs0qVLxy9dunTismXLLnn88cenPv744zOefPLJmY8//viMJ5544oonn3zyKouuefLJJ6+1aP6TTz45/+mnn75+AHSDRQus9861Pm/Ok08+edUTTzxxxeOPP37Z448/PnXZsmVTli1bduljjz02aenSpRMeffTRMUuXLq1/7LHH6h577LGRS5curX366adrVq5cWb1y5crBK1asGLRixYohzzzzTNkzzzwTXL58uX0Neh7/L9MnstH8X/AQLaesBCFURgipwBgP4pwPZoxVaZoWVRTFm06nfYqiFGSz2QJN08Kc8yJBEEpdLtdga4fnELfbXeV2u4e63e6hsiwPkyRpqCRJtYIg1EiSNFySpJGiKA4XRbFOFMURoiiOFEWx3iZCyAhCSB0hpN5Bo/OojhAykhBSZ31OnfX+kaIoDhNFcYQkSaMkSaqTZXmkLMu1LpdrmNvtrnG73bUul6tGluVBsixXSpI0iDFWrqpqsaIo0UwmE0qlUu50Ou3L5XKFpmnWUkprEEI1GONBGOMSACgGgHI4iekr/l9iBLx27Vr4Z9Grr74KDz/8MDz44IPwwx/+sE+y//7ggw+eQg888ACsWbMG/vCHPwBCCL70pS/BX//6V7j77rth5cqVYGuz5cuX+5cvXx5csWJFGCFUijGuMAyjJJfL+XK5nD+VSvnS6XRQVdWwaZpFgiCUu1yuSo/HU20x0FBRFGtlWa6RZXm4LMtDJUkaIsvyFITQ/ZTSH5um+SNN0+63sCNrBUEYIwjCRGsx+nirSjAWAMYihCYghCYhhC5BCE1DCE2xnl+CELrY+puTLkIITbb+Ntb6nHEAUAcAoxBC4xBCoxFCoxBC9QihUZbAjCCEDHcI2TBRFIdaVCXLcq3H46nxeDxDvF7vIFmWKxhjxbquhzKZjDuZTHozmUwwl8sFdF13YYyLCSFl1vrqQgAogHNcY/0vIwDbtm2Dfxa99957G3/0ox/xBx54gN9///19kv33Bx544BR68MEH+cKFC/lXvvIVLssyb2xs5Dt37nxVkqQrfT6f12rUGUIIKVQUJZpMJsPpdDqQzWb9jLGIJEklgiCUejyeaq/XO9Ttdg+TJKlOEIQRgiDUCYJQjzGuc7lcNaIoXrdx48YffP7zn//zjTfe+Psbb7zxfxYvXvydW2+9dfxtt91W+5nPfKbm9ttvr7n11ltvuPHGG79144033rVkyZI7li5d+vmOjo5FkUhkgsfjudTlck11uVxjg8FgVTgcrgyFQqWhUKgsFAqVW1QRCoUq8ykcDg8OBAKDZVm+yOVyTRVFcQrGeA7G+CrO+TTDMKaZpjmNUno553w253wmAEwHgIsBYAIAjAaAeovGEELGYIzrMcb1giDUC4Iw3NrVPsLtdg/3er0jrGtSKUlSCZxcoxJMp9P+VCrlyWazAUppGGM8iBBSAQClllWV4Byn7f8pAjBQRJQLRLQ32LFzIV3X4dVXX4UHH3xw7iOPPLJpyZIlmR07dnxECBmuKIpbkqQyr9db6fF4Brvd7ipZlmtFURwuSdIoQshwjPFQQsgIhFCdpWXHiKI4OhaLLf7Od77z0JIlS25ZunRpVSaTgbNAkYENGzbAV7/61cD8+fPrjhw54luwYEHn/PnzlTlz5sCsWbPgqquuGhDNmjUL5s6dyxcsWJBesGBB6oYbbkgvWrQotmjRosSiRYvUxYsXmwsXLuTXXnstmzp1Kq2vr5cqKioikUik2u/3jyaEXMoYu4JzfjXn/ErO+RUAMNWyKhcBwEWWZRqOEKrHGI8khAwlhIwURXGkLMvDXS5XtdvtHuz1egfLslxKKS1IpVK+VCrlU1XVp6pqqWmaFYIglFsWIvivbiH+ZWOAswlse8ti5HI5+PnPf1564403rjt27Ngbfr+/QhCEYYIgDMUYD8cYj0AIDQWA4ZY7cSnn/DKE0BUIoZkul+vq1atXf+auu+4a29DQcFq5wv7fsixDeXk51NTU2PDZp52XfT5f+9rXSoYOHTr5wIEDPgAwP871cQ4s2c0jbrcbBQIBXFlZSerr6/Ell1wCV1xxhTl37lxt4cKFyuLFi5Xrr78+PWfOHOPiiy8WhwwZUuDz+QaLojgJY3w5pfRKzvlchNAVADDRshqjAGAkxngkxriOEFJvWchay4WqdblcgwVBKMYYhw3D8MXjcVlRlKBpmlFBEKqsJYx++AeC2f8vAGdi/ltuuaVfptc0DZqammDDhg1w5513gsvlOk0YbE38gx/8IPq73/3uL6FQaBoAjLb86omc8xkAcBUAXIwQ8nPO300mk9+tra39zAsvvCAsX768V2yusWPHwoYNG4BzDrlcDhobG+HgwYPQ0dEBnHPo6uqCH/7wh70KwuHDh6Gurm7ou+++64azB4Y7KwFxgqzZgEGSJEEwGITKykq4+OKL4eqrrzavv/76xPXXXx9bsGBBZvr06dqQIUNkr9dbyxi7mDF2Jef8cstCjLcEYhTGeIztPomiWCdJ0khJkmrdbneV1+sdIklSGWMsmkwmfZlMxqvrejFCqBIhVAgAof7y4J+oAPyz05L9FQPsziwbHMKa/gN7j60kSTBq1Cj4/ve/Dy0tLfCd73ynV1h2hBBs2rRJ/tOf/vQpv99/CwAMo5QeZ4z9Jp1Oz87lciNSqdTMdDr9vcOHD69fuXLlU8uWLSvNZ3xZlmHlypWwc+dOmDVrVp/nHolE4L/+678gmUzC3LlzTzsfSiksXry4LpvNXlBtaFsJJ6Sws5vNKSiiKILX64WysjJy0UUXoWuvvVZfsmRJ7rrrrktffvnlfPjw4WGXyzWUcz6HMTYbAKZZdebRADACITTcsqw1giDUCIIwWJKkCiuGKAWAgkwm40mn017GWMTa51VuCYL4z4ob/qVdILsLzgnE5ASIslFUEokENDY2wmc/+1m4++67+9xNsHbtWtixY8dNkiSNy2azd2Wz2eUIoRMWrjQUFRXB7NmzFyxbtqw4/1wIIfDII4/AkiVLBvwdAoEAvPDCC3DxxRefdj7Nzc34Jz/5STXkgXb8qxx2JdLlckFhYSGMGTOGX3fddcZNN93UPGfOnHh9fT3x+XxllNJLOOfzOOdTEUJjrAzVaEJIPcZ4mCAIQ0VRrJEkaZDH4xnkdrvLTdMMZzIZXzab9THGKggh5XByjCvwSfPkv7QA2MBbzvXwTpSa/A7F48ePw4wZMyAUCvWqDS2ksf/hnBd4PB7w+/2QTqdhy5Yt8Le//Q1eeeUVeO655z6radppKOgjRoyAu+6666y/hyzL8MUvfhGc6yZty/Lyyy/zbDb7rxkcOiyHE6LbmjpA9fX1MG/ePOOWW27pnjNnTsewYcNkURSHW3HEDAAYbwnDCIRQPSFkHCGklhAyRJKkKrfbPUiW5WJd1wOpVEpUVTXAGItawhD9pHgTFxcXwydNZWVl4Ha7eyaLe+1wscDBnFrfZnh7D3YymYSuri5oaWkBXdehsrISrrjiCrjqqqv6/MItLS3VBw4ccB06dAiOHTsG69atg82bN8O2bdtg69at8M477zBVPR2aY9q0aed8kadOnQq9bRZIJpPy8ePHwwDA/lUVUX4M5NwbYoMRBYNBNG7cOLjhhhu0xYsXd0yYMEEPhUKDOOeXWDFWPQAMAoA6K5CuEQRhiCAIlbIsV7pcrkqMcVRVVW8qlZIZYwGEUBmcHGITLqgA9II5dsHJ7/eL1dXVYiAQkPtq+rGRrm03x178nkqloKurC9ra2kBVVRgyZAjMmjULLr/8chg+fDj4/X57VV2vx65du+C1116D119/HTZu3Ajbt2+Hffv2we7du2H37t2wa9euHrhH2xLZrsBArFY+oCljDCorK0GWT4/5FEURu7q6fADA8nE487E585HCna9xZqWc+BGfhJVwCog1GIhqa2vhqquuyi1ZsiQ2efLk7kAgUGnVJ6YghOo55yOtZEQtIaRaFMVaURQrZVkuliQpqqqqP5PJuBljLnubuJVWPe8bp/8ZLlAAIVQsCILP2ibX64ucy55TqRQkEgno6OiAZDIJRUVFMGPGDJg5cybU1tb2MKd9I/JX6ToPv98PkUgEwuEwRKNR6G3fTX7mBgAgnU73m551vs85SmVhSkBvVsWGR7MhMG2yrZw1QAKZTAZ0Xe/BR7U7ynvbn+DM/uQLyfm2DL3Vb5wWAiGEhgwZgq+++mrt+uuv76qrq9MlSarjnE8HgDEIIbuaPVgQhFpRFKsFQRjkdrsrXS5XmWEYBalUyq/ruo8QIlvZo+D/RgEQLQkuRggFCSEuURQjnHOpPxcolUr1QJTKsgyXXnopXH311TB27FgIBAI9mi6fCbb3A045YsQImDJlClx88cUwefJkmDlzJlxxxRUwe/ZsmD17NsydOxe8Xu9pTLN79+5emcw+V5uJm5qaYPfu3fD+++/Dli1b4O2334annnoKMpnMaefi8XigpaXFtXbt2uJ169ZF1q9fX/Daa6+FX3311cirr75auH79+sL169dHXn311cKXXnqpZM2aNWVr1qwpXbVqVdAi7/PPP4/Xrl1L3njjDfL++++Tw4cPQ1tbG4/H4z3zjX2NXPRmQc5n/caerTQMA0RRRKNHj8bXX399fM6cObGSkhIXpXQkAExECI2wxjuGEkKqCCEVhJBySZJKXS5XEWMslEqlgrqu+0RRDFuu0Xkpsl1oAXBbBZCotYmryOVylcqyXC0IQhWlVO7roiuKAolEAiorK2H27Nlw6aWXQkFBwSkQ4PnbZAAA9u/fD++//36fJ1RaWnr3yJEj24cNGwbV1dUwd+5cuPnmm2HJkiWwZMkSuPnmm2M+n++09+3fvx/++te/gqqqcPDgQdiyZQusX78eXnnlFXj11Vdh06ZN8M4770BDQ0OPpQI4ifm4ZcsWME3zNLequro6PWLEiP3RaDRWUlISKykpiZeUlHSXlZXFSktLO0tKSjqLi4tjhYWFndFotC0ajbZEo9HWcDicDAaDSb/fn3W5XJQxZiaTSXb8+HHxgw8+8Lz11lue9evXB9asWRNcvXp1+Lnnngu/8sor8ubNm9nevXtpR0cHT6fTPfj2ThxLcwDbEAZaf3Bi6Ngj/IwxCAQCaNq0abBgwQJlyJAhHGNs12TGAMBIyzUaZEOdyLJc7HK5IoyxQCKREAghLhuT5uPy8IUUADdCKCQIQkQURb8oigWCIIQIIVELSKeSUtrnoGpRURHMmjULhg0bBqIo9mh6G063L7fpU5/6lI2hf5pmmjNnTrasrGznzp072b59++DYsWNACAGv1wsYY3C5XIAQunPkyJEH8m9qKpWCL33pS/DUU09Ba2sr6LoObrcbCgoKoKioCIqLi6GoqKhnl25hYSFUVlbCsmXLYMuWLaedq8vlgjvvvNP0eDwoHA5DQUHBaTtiCgoKejZn2/t5o9FoD2609TMqLi5GJSUlvKSkRC0uLlaKiopyRUVF6cLCwkRBQUHM5XJ1maapd3Z2Snv37nVt2rTJ8/LLL4eef/754Jo1a1x///vfcXNzMzMMgzkHoc9mL/xArYNz+6kkSTB58mR8/fXXd0+aNCkuCMIIxthFADCccz4cIVSNMR5sdeuWiKIYkSQpkkqlPLlczk0ICVqeBflXEgAPABRYfn5AEIQCURSjhJAoIaQcYzwYITQCAOoMw/D0dXFtzQEApy3N7G1R6OrVq2Hw4MGwY8eOXpm/trZWu+22274UDAbfKisrg/LycigtLXVOvgcIIXNcLteyL3zhC4XBYPC0WKC9vR3uuOMO+Mtf/gKlpaUQjUZPYVwbyLysrAwURYFFixbB73//+1599W984xttl1xyyVGv10uc73dSfvLAubMnGAz2rJYPhUI9MU0kEoGioiIoKiqCkpISVFxcjEpLS3FpaSkvKyszy8rKjPLy8lxhYWEiEAgkRFFUOjs75a1bt0aff/758pUrV5a/8sor/p07d5rJZJL1FozbcNQfxzrYFsJ+Xl1dTebPnx+rr69XOOcjOecTAWCYZRGqCCEVoigOFkWx3OVyFSOEgul02qPrus/qTi06l4zR+RQABABhhFABxjggiqJHFMWw1SNShDEeZH2h4QAwBABGUEp9fQnAO++8AwsWLIDrrrvuFJo3bx6Ul5dDWVkZFBYWgsfjAYQQ3HjjjdDS0tIr89fX1+sPPfTQbIzxU6lUyqnhqjjnDxFCPvD5fEcxxn/CGI+NRCKHf//73x+urKzkvVWVly1bBnV1dTBz5kz40Y9+BOvXr4e3334b/vznP8Ntt90GQ4YMgUsuuQR27tzZ6/l8+9vfPnHPPfc0i6KI8hbR9lBv65vzQWKcPzt3VjuXiDsfbctiC4+1CR5Ho9FcNBrtLiwsbPH5fI2qqqb2799fsHbt2spnn322cNOmTeT48eOMMcadVeSBVvUHIhh2YD9mzBh8zTXXJAcNGmRSSus453Wc8yEWzwzCGFcQQgpFUSyWZbmIUupLp9MipdSLMS6DfoZvL6QAEACIEEJClq8fFkUxajF+Kca4CgCqAWAQQmgI53ykoigjTdOUewvQEELQ1tYGr776Krzyyiun0Lp166C1tRXa2togFouBqqq9aljOORQWFsK3vvWtZ+677z6ZUvpWOp0GjPFFkiSt9Hg8zRjjnaIoLnK73XowGDxWWFgYKyoq4sFgkAwfPjzx0ksvNdxyyy16Xz1G7e3tsGLFCrjnnnvgC1/4AjzyyCPw7rvv9jrrzzmHyspK+uabbzZ897vfbTdNE/e2Fa2vRev5aN32Zvt8sgXIFg57q49TGGyrZQuCw+VC4XAYW4KRDofDzW63uy2ZTJKtW7dWrVy5svrVV1+NNjQ0mLY7Y4P7fJy0a/5qbJfLhaZMmQJXX311OhgMehhjExFCdXAS96AcY1xJCCnGGIdlWS6SJCmsKIpL0zRREIQIQsj3SQqAhDEuFwQhQAiRRVEMY4yLMcblltavAQC763KkpmljFEUZrGnaj8Ph8Na+VuGdLWGMwe12Q1FRkfL5z3/+w8cee2zsI488IlRUVHwqm81WYIx/GAqFGkKh0EaE0BhBEFr9fv/haDSajUajJBwOI6f/HQgEsM/nU3/+85/vOXr06N57771X93g8bKAaz/m6cePGsY0bN+579913d1ZVVeW6u7sF51oom+y1T/aWIueGIvu5M2C105zOnh/nHndbKGRZPsWS2ELiFBB7+5JtPRxuFwkEArrX6z3udrsPp9NpZffu3XWrVq0aumnTJnd3dzcVRZHbMdjZWoK+VuGapglerxddddVVRl1dXZpzXgUAF1nWoNLirxKMcVgQBJ8sy35d172ZTEbGGBdafUbeCykAAQAotqaEXKIoFoiiWGgFuKUIoUGW1q9ACA2hlFZls9kKXdcP5nK5GZlM5rGSkpKnZ82a9ciVV175yKxZswZEV1111SPf+c53Hvnv//7vR37yk588smrVqkd+85vf3CAIArrzzjvRQw895K2rqxsty/JuXdfrIpHImkgk0gAASyRJSvv9/kPhcDhXWFiII5EICgQCPQxgP7fdC6u+gGVZ1r/+9a/vbWxs3NXe3r7tb3/7W9ODDz7Y/ulPfzoxe/Zsc+7cudQiuOaaa7Jf/OIXW//0pz917N69+1hra+vWFStW7CovL1fj8Tixi3nOZUM2/L/93Ak+lclkerZDOdtAnKhh9qMtLPlCmp+nJ4T0ZGacgpIvNDY5rAl2u92KKIr7CSHHY7FYdOPGjeOXL18+qKGhgWCMGUKop2j3cQtstqs1duxYNHv27EQwGGSmaQ5DCFVxzgdjjCswxuWEkDJRFAslSfIzxlyZTEawYKLlMwXI5yoALgDwC4LgEwQhKIpi2MruFGOMK6yy9xDrsVrTtJGqqrpM0/xuKpWaoyhKg6Ut/mya5r1nQ4Zh3Kuq6r25XO5eRVHuTSaT9xYUFLzw4x//GMaOHQuyLENRUdECQshBn8/3niAIwzweT0NBQUE2EokQO1h0Bq1Ops9fU29rc0op5HI5ZBiGWF1d3Xnbbbe1PPjgg0f++Mc/fvDb3/52169//etdv/zlL7c//PDD+7/yla+0TZo0qVnTtPiJEyekWCyGuru7IZFIQDKZBHsJlF3oyt+P6lwM5VwOZX+GU4hs4XHuVLWtiS0UTmi9fAuSXzl2tk87C255goMwxjrnvFmSpGZBEOTt27ePWb58+YgPPvhApJQyO1t3LrGB/b+ci1lCoRC64oor6ODBg4FSOh4AajjnZQihIoRQKSGkWBCEqCRJBQDgSSaTEuc8iBAK9ycE5yIAXoxxkQXG7hFFMYQQCiOEChFCpVaRohwASjnnVaqq1hqGcSCZTM7v6Oh4KpfL9YAO91ek6evQrbXJsixDKBQCTdMgk8lAUVERiKJ4tSAIe0VR/IsgCBm/37+3oKBAC4VCOBQK9Zh7r9fb4wrYms/J9E63zM562O6JraGt9gzU3d2Nu7q6cCwWw52dncRarsXb29uhra0NWltbSVtbm9zW1uZqbm4mTU1NvKWlBVpaWnBzczOxSGxubpaam5uFxsZG1NTUhFpaWoTm5mahra3N3dLS4m5paSGdnZ3Q3d3NnUISj8dPsRzOhTK2pegNR9LZXet0w3K5XK9WJX8lq6M5Ls05j7vd7gwhxLV9+/ZRK1euHNXQ0EAQQqy3FpFzEQgAAFEUYcqUKXTkyJFdnPPBCKE6znkFQigKJ8dfw4SQsCRJIUKIL5vNSlZwXGzVDD62AAQQQiFCiGRp/zBCKIwxLrZ8rnIrUBlkmubIbDZbahjGE6ZpzuOcH3R2FvaF3WUvGeCcwyWXXALTp0+HSZMmwaRJk2DatGlw8803Q3V1Nbhcrp7d5hjjEZIkvUEIeY4Qwnw+35FIJMKDwSCyU4q2i2Nrehs91nlONsPbDGD3Itn9SPYsgr2+r6uri3d2dkJ7eztqbGyEpqYm3NzcTNLpNHa73VBRUQF1dXX0oosuUi+//PLcNddcQxcuXIgWLlwIN954I1uyZAm1yFiyZIm+ZMkS86abbuKLFy/mCxYsMObNm2dMmzZNmTRpklJTU0NlWYZkMolbWlqElpYW0tTUhFpbW1F7ezt0dHRw26o4LYU9O2Fbid6sh7MNw9loaD93vkdRFFBVFZmmKXDOXQDgQwhJAKAihEy/388JIfLmzZtHL1++PNzY2Egdy6TPKUZwKiaEEBo3bhybPHlyAiHktbJEgwGgwo4LCCERSZL8giB4crmcyDmXEELCxxWAAELIjzGWCCEBjHEAIVSAECq28rDlADAYITRMVdVhqqqqmqbdnUqlvpXJZKjdGuz0MW3NkE6nIRAIwIgRI+Df/u3f4M4774Tbb78dRowYAZIkgcfjcfrkPUUUt9sdjkQiz4RCoa0IoTKPx7M3FAoZwWAQ2+lAZ8rQ1vj5dQUn49ua0GZ6++Ynk0mIxWLQ1dUFra2tQnNzM04mkx6r+YvNnDkT5s+fzxYvXkyvu+46Pm3aNBg1ahRUVVVBaWkp8vv9yIkgn9+G4MyiYIxBEATkdrtROBxGpaWlaMSIETB9+nS4/vrr+aJFi8z58+fTK6+8ktXW1jKXy8WTyaSnsbFRaG1tFbu6unpcJtvlssnZZxSPx6Gzs9PeFgiOdZM954QQQoQQQZIkye12ezwej8vn83n9fr/b7/cTv99v+ny+rEWtsiwfJ4Sk/X4/opRWbdiwYdI777zjRQjxvjJcZzqcwb591NTUwMSJE1VBEDyMsWFWHSCKEIo4UvFBjLEnnU4LGGOf1VTnc7ZQDFQAvISQiCiKPlEUQ4SQACGkAGMcscxPMQCUUUpL0ul0iWmaMc757YqirHJmM/JJVVW4+uqr4b777oMbb7wRLrroop4B9940gaqqgDEGWZbB6/XOLygo+ABjPEuSpIOhUCgTDAaJ05+3fXp7rZkdVDnL/paPzFVVZblcjmWzWZbJZFgmk2GpVIolk0kei8WgtbVVSiQSQjgcptOnT9dvvvlmc+HChdlZs2bRuro6Hg6HmcfjYaIoMkIIwxgzQRCYIAgMY8xEUWSSJDFCCLf77G1B7G1aKx+L3G4rwBjbwg/RaBSNGjUKXXnllWjRokW5RYsWmaNGjTIYY9De3h7u6OjwdnZ28vb2dt7R0cE7OjrAeuQdHR28tbXVJUkSjBs3DqZOnQozZsyAGTNm9PRGzZ07F66++mo+b948c968efq8efOUefPmqddcc01m3rx5aYtSFnXPmzevu7KyMsEYMzDGVJZlxePx8IaGhqHr1q0r7urqoudSP3AKjv3IGIPq6mo0btw4BWMctGKCYksAwhjjQoxxQJKkoOUOiYIgyFZrDjkbARAtTY8RQjLGOGClmUoAoAROLqMqN00zoKrqYABoS6fT/9He3r5T1/VTWnltsld+RiIRKCkp6RnJs10TB83wer232eT3+2+LxWK3KYrylKqqKzDGpt/vPxYMBrHt4vh8vh73xvbvnd2R9vlYPi4/cOCA76677hr3+c9/fuIdd9wx8a677pr41a9+deLXvva1id/4xjcmfve7353w05/+dPyjjz5a/9hjj43+0Y9+NOn222+feM0115w1XXXVVRN/+MMfluu6/rEG4ntLH9rr82pqauDaa6+F+fPnx8rLyxVVVYfrul6vqmplLpeLKIpSqqpqpWEYQzHGlRUVFT3Nf+faPWq/PpFIwIkTJ1wYYwlO7o3twhi3+v1+JZFIlG/YsGHwoUOH0PlovrPdqqqqKhgzZkyac16AEKrgnBdagW8IYxzEGHssKyGqqkqsjZTiQAXAb/n8LkKIVxCEgCVtBZbWLwGAUk3TPJqm1XDOj+VyubsB4F2nFnZSIBAARVHg6aefhl/+8pf90q9//ev/uOeee574z//8zyfuu+++J+67774n7r///ifuvvvuT/3hD39we71eHAwGe/LZztSdKIrQW1+LruvOsUqazWaL/v73v+PNmzfDW2+91dPB+e6778L27dth27Zt8NZbb8Frr712GqjX2QKBbdiwAXbs2MEvRK++s0gGAODz+dDUqVP5okWLGkpKSvZ1d3d7FUUZpGlaqaIohel02h8MBo8XFRVxm/H7arHua+7BtqJ2DeDAgQOgaZofIZQWBMG0SEUItcmyfBwhFNqxY8egffv2cXt767kGx04LWV1dzaqrq7OGYRQghEo45wWWOxRECPkIIT5CiNs0TYkxJmOMw5Yl6BdFOgAAfoyxVxAEjxXwFtoEABWc8yJVVWXDMGoAYEc6nf6cpmk7+ku12XliXdd7/PK+yC7g9HbY+Wmfz9fzOU53Jz+Faa1WP8W3TyaTkMlk4EIuEP2kj/x5AEIInjFjBp8/f/4+Qkisu7sbYrEYIISyo0ePZj6fb0BM39f/sIWms7OTtbW1lTHGkCAIOUmSkG2J3W43crlcVJblEwDg/vDDD2t2795tOgX2XBvrGGMgyzIMHToUQqGQaZpmiRUP+ADAixDyIYRchBA3Y8xlGAaxdhu5AEDs779jK9vjxRj7EEJeO/AFgAhjTM7lcpJpmqMRQkez2ez9lNJj/S6IxhhisRi8/PLL/W0sGbAGcLvdpxRwnM1Vtom0/Xw77eeYJeYdHR1uSmnnr371qwMbNmw4uHnz5oNvvvnmwTfffPPg5s2bD7711lv24/61a9eemDx5cp/n8+Uvf9l466239r/11lsH+6OHHnooJknSJ4KAYDOnYRhQUlKCFy9efDwajTYlk0kYOXJkR1FRkWYHhOeyVd5eImuaJhw7doxns1kiSZJpJxvsWMUWBJfLhdxudzNjTD948GDNoUOHDOf/Phu3yBkT2HPKtbW1piiKQQAostygAoRQCCEUxBh7CSGSpmkIISQghEQA8OI+mtpCVl+PB2PsxRiH7Q8EgGLTNAO5XE5kjNUihNoppT9FCDXYWrgvkiQJYrEYSJL0sbWuHQzb5Awcnfn7XmaJeSwWg46ODjEajdIbbrghdfvtt2dnzpyZufTSSzOXXXZZZvr06Zlp06ZlLrvssp7HKVOm5AoKCvo8n6qqKnbZZZdlzkR1dXU6xvgTQ0uzi1cIIXC5XGjhwoWdixYt2jFixIgEY4ycSy3GqYEBAOLxOO3o6KgghDBZlg1BEE5r6HOkn7HX601QSslHH31U2tXVZZ5rncApOAghqKysxKWlpTGrBhW0hmY8CCERY+yyPBl3JpMR4ORyYdIbNKKEEApgjEWMscfS+j6EUAgAIqqqElVVRc55CUIoYBjGXzo6OjY688d9USKRAIwxTJs2DaZOndovXXHFFRAIBHhvGSH7y+f7+bZrZe89caJIZDIZiMfjvLOz0+Pz+ci1115rXHbZZczr9SL7wtuf9Um5RPka70L+X9tdcblcMGrUKGy7Ph/XBaGU8oMHD+JMJsMlSaJ2V6ttlfM7Xa2GPeJyubpUVZV37Njhsdcknss1cLpRHo8HiouLgRBCOOd+hJDXigMCVluEiBASrP8lIYSkfGAsbJWPOcZYsoTB3ghdoOs6MU1TttqeazjnzyYSiaftFGN/hDGGUCgEdXV1UF9ff0YaN25clSzLY/rqKbF6RbizNdfp7tg+v4UbxDs6OmRKqXzppZcqM2fOpF6vF9mf3Reu54Vi+nxt54yR7O9gN5ad74A5vxfo43xXSinE43He1tYWEEVREEVREQQB2VCN+T1FdkxnN+JJkqTG43HPoUOH0Pm67uFwGAghWSuGdVspTxkh5MMYy4QQN8a4ZxIR99Lm4BZF0Y8x9mOMIxjjCOc8mMvlsK7rLjiJAjwcIbSju7v7z5zz5EBuuiRJdj8N9NYJ6SzFa5rmJ4T8yJof6PejAQDZ7o6t/W23J5PJQCwWg3g87hs0aJBx9dVX61VVVcjZgnshmb0/TeycJ7YgYLiiKFxRFG7tK+W6rv/LRucYYzAMAw4dOiSoqkpEUczKsoxtpreXqvfWaGdZA+TxeEyEkHD06FGXoij84wiBrSysCrwBAF7OeZBz7rKUuG0BCAAgVVUR51zAeVkfH8aYAICMMXYjhFwA4LUqhSIARBBCJRhjoijKM4Ig7D+T328VrcDlcp1S5OmLLO3xGQCYgRDKneFLc2dtwa7gWt2TPJFISLquu8ePH5+95JJLmCRJPYFb/izxhdDwTu1tmibEYjFz586d/JVXXnGvWLGicOXKlcWrV68uff755we/+OKLQ1555ZXqtWvX1qxdu3boSy+9VLdmzZpRK1eurFizZo3v7bfflpqbm01N05htNZzt0h93lvdc8v6pVIo3NzcLgiAIkiQxuw3bWrt9Wmu2/TfnvRZFkaqqGj5x4gT/OGlR+70W9ikHAI4Q8liuj2S17dvxgMw5J/nLghFCSLDMhGxJjCuXy1HTNF1WMcwPAIMopTtcLtc7wWCwZwKpN7ILU85y9pmIMTYFY3yzIAhUEATtDDeiR/s7G76y2SyPxWIiIYRNmTIlO3LkSGdp/4Iyh7MnvqOjg27atMn/3HPPVa9YsaJm48aNw48ePVpjGEbA5/PRYDBohsNhIxKJZKPRqBKNRjPRaDQdiUSSoVCoMxAItPl8PgUh5G1paSl9880361auXDlm1apVlbt37yamaTIbce5Cu269VeWPHDmCTNMskmXZsIuYTka3md8pFE5hsJQdNwwj09bWhjRNO2er7MQ/LSgo4LIs69buZBfnXLB8ftFe7845R4ZhnLJQHhNCZGvi3gMAPk3TMKVUtPKpfqv9NEspXZbL5ZrsbsO+SFEUSKVSpzSV9UeZTAbJsrzIgtKLEULwGZgN67rOndCJqqpCPB73BQIBetlll5mVlZXYOVB/oZVjPB43t2zZIq5YsaLyjTfeGJFMJr0ulysVjUaT0Wg0FYlE0pFIhEWjUWKNI6JoNIrswXd7QD4SiaBIJIILCwtJOBxmkUhEiUaj8XA43EYIURsaGoatWbNm3Ntvvy0ahkGd7cfnGlAOpPBlf2Ymk+Ht7e0FCKGMMwuXz/ROZAhnU5vD6nNRFMVcLhdRVZWd63k7v7dpmtw0TQQnZ4QFy9UnnHOMMRYIIQLnXFBVFbD1grDl80sIIcI5J6qqcsMw7F1aHstFClNKtwDAXucX7Y9CoVAPisEA6DKM8WVWHwnqj2Gd4Lm2AFhbzUPBYFC59NJLuY3Xn9dNeEE4v6OjA//1r3+t2rBhw9iurq6oz+dTIpFIIhqN0nA4jCxG72FyJ/JD/iC8/XtrMu2Un0OhkD251uX1epubmpoGvfzyy8MaGhoEjDG3rcH5dIfsz7MViWEYcOTIEa6qqs/lcmGny+NkdlubO5neKRzWcy4IgqCqqicWi7FzqUnkt4a4XC4kyzLnnGOL+VFfDaD2C9yW+yMAgKRpGtJ1HVlukNuqqrkxxi7TNLd3dnY2d3V1wZkoFotBW1sbtLe3n5FaW1uxpmnXYoxrMMYdoiii/i5Efgenoig8k8m4A4FA5uKLL2ahUOgUl+d8Q3zkH+3t7UgURSUSiXREIhEzHA5j5+ytjebgRHjIH2R3uo7OOV77/fa4ouNn7Pf7k4QQdceOHXWbN28WKKXcrsRfiKIa5xy6u7tZU1NTQBCErCRJ1E572uQcaHG2LORn2hzKiQJAjjGGzoeVcrlc4Pf7TeteE+hnDwOGk/DcOStoIIZhYMMwMCHEbedKAUDmnPsZY1lBEI6WlZWZpaWlcCby+/39tjo4Wx5CodAQl8s1gXPOJEnizu7Nvg7noEoqlXK5XC46btw4IxKJoL4G2c/VApwpOHO73T0a3MmwzljI5/P1FIic6A+9XZP819j9Ts5hd4uQ1+vV3W53Z3Nz85Bt27bxj9Ni0F+9AmMMmqbBiRMnQFVVQZZlLMsy783dyUeVdvrpTlgUQggihHBd11lnZyfqD9ZyIHUJjDFkMhkej8dFjDEHsDenn7yNljAQhNDJrl1LQtwIIZzJZAxFUZhVKpYBwM05l+HkcHEBAOzLZrP7bUjyM1Ff3aC9Eed8sjVXoNrMfyYLYAe/2WyWEELIhAkTtNLSUnQhNP2ZPs/lcoGzMc9meLtPyVkVdebHe0N3cGpTZ1ers6DkhEqxnpsYY97c3Fx+4MAB80K4egghSCQS7MSJE15BEERZlnVJkpAz4LWZ3ikQA3U/z3VeIN8F4pwjzjmzmD//xjFL6TNBEDgGgLAgCHI6nQZVVZGVBpWsnKlkPfda1mJXNpttGWBAC4IgnDFFahESBKGWcx7CGGcHciEYY3bQixljodra2mx5eTm2L4azIe583fz+Dufgji0Ezp4YO1DMz4bkM7xTm+b71U7f2f67k9xud9owDNze3l6gaRo9n7GApf15U1OTqGma1+Vy6ZIkIfs7OTW+03I7J7ry9yNY95HDyU1FBCHEz4cAWD9jB8Pbv2Occ3smAWuaBtj6YoZpmsyOATDGoiOCFq3GIZEx1lFUVKTZyGP9UUlJSY8GPBN5vd4CURQvAgCPKIpsoBfBMAxQFAVLktRdWVmJLkSWx75p9ohkX4dznsHJ1LYGt7F8nDWPvqrQTh/ZOZBuTYqd4mY4h2XsgNLa8Xveg51YLAbHjh1DgiCw/CKXM7/vPN++rKcTvZoxxt1uNy8uLv5YrRm2YkylUqDrOkYIaQCQQwjpAKAzxgzOuUEpNQDAIIRQrCgK7+rqMi2/CFkmA1t+v2gVEgQAoOfSMThAQgghzDnP2tAadvGor8Py/QUACFVVVUEwGDyvTO8cCzQMAz766CMIhUIwatQoGD9+PEyYMAEmTZoEF110EVx88cVQXl5O7RYAp9vibD1w9uw7NVY+xn5vU2H5AaVzUqyH2U5+DsOEmOez4c6e0mtsbMSU0sEej8e00TN6S3nmgws4s0i91H2AMSYwxryUUv5xKsF2ZjCRSCA4OfRiOFwejXNuY9RT0zRpLpfjmHOetKa9MCFEsFwgp+kgVkddJp1Ov+eE8+iPeoP36I1isRik0+mh1lA9t82goijCHXfc0bx169aGrVu3Nmzbtq3hnXfeadi8eXPDxo0bG77//e/vo5QqoiimKysrmY0jej6Z3w7cdu3ahdvb2wN33HFH829/+9sT//M//9O4bNmyxmeeeaZx9erVjS+++GLjTTfd1AEAp7gE+T5wfynGU7obEQKt4RBJL39RSC9/SciufEnIrnhJUFa+IqirXyH6mnUu86XXC9BrW8qETe+UyW9sK/O/vbMsvPXD8uj2jyIF2/ZUGqtfjSSXPSsklz0rJZetPp3+8qyUevJ5iXZ2929lDxxFycdWkPalKyrVv24cXbzrgK9o5/6q0Lu7h3h27isSEUK2ZepN85/C+ABANZ3TN7b68Ia3h8h/e2+I7+2dQ0Lb9hSXfXi4wLfpnVJ9/xHGz1FIMcagqiq0tbUhq1EgCQCKxfgmACDOObUsgYkQ4jidTjPrhFEe2cxPrJ/Z2fqMZ2p7cGg5iXMuIISQ86IBAEMIUYwxRQjRk50PlFJKTc65RCmF2tpa0+/3o48Du9Ffzvv48eP8+PHjISvo4xhjLEkSwhgj+wAAhDFGvbkCvWnD/IxUnu8KGIAr6zdH22/7WknnZ79e0vnZb5bE/u2+kvgX/rMkdcd/lWa/dH9U/fL3vPqX78fsPx7Ewjcexu5v/wKHvv87XP6zZajggf/BqS9/r6rtc/eObv+3++rbPvfN0+nfvlHf9sVvj9A+OthflyrLbtwit37+a2OUr9wfLfnJn0npw0tx8P7fYve3f4bFXz3uI4xjUZZPYf7+mguZYRD068eL0NcexK5v/QyHHvgdKf3JUhz5wR9w4kvfrMis+5sXncPKKPt/ZDIZUFXVCwAxhFAKALIAoDDGMoyxJGNM45wz0zQN0zQNjDEOEUKwFTQgR3pUyGs6u5A7d5BdoOgLKtG5Isg0Tcjlctzv9xsVFRXcmX04Xz6/IAigaRo/ePCgqGma6HK5NOfEmdP0O316J+xL/j6AgYwannLFP5nGnr4tIQAwzvq5aQiEvDx/b7n5nn4t+x4CvyDW2upOBc55ACGU4ZwrFt8aAKACAGeM6ZRSkxCCfT4fwgCQRAjZ/j+yNL6dQnLWC/gncFtQb0xvN3zZ7cKmaQqMMVpQUKB4vSeHes5n2tOeVz169ChLJBJRURRFWZaZM/OSz/xO18fGKxpoBum0GwsAQu3grHfR1Snvwjkpzw1XpVwLZqfkBbNS0vyZaXHBTF1YMAvQdVcCnzcDzLnTQJs9BdIzJoI261LwfPp6XRxSwfvbwMrBBHFIOZFH1vYphAw4mIaB+lNbGBMgAjktx59fP+GcA6MUDF3vU+jO1Vrb5xyLxeDIkSOSaZqtlvbPAECKc54FAJ1SmmOM6YwxappmLpvNxrDFVAZjzLSCBeooH1NLenKcc7/H4xnsBFLti/x+P2CMoT9IFCeZpplGCCmcc8wYQ/lzxM6qr9XnIQKAz550Ot998/ZnplIprOu6IYoiE0UROS2NU8vnL5+2Ywcn8/dXiMvvIKWmiTzXXJkpXvX7VHTF71KR5b9NFTz9q5Rv2c9Srkd/kiS/+0E7/+V3T+g/vfdE6sGvnuj8zhdPHP3qrScOf/P2Y/zbX+pCx5tE/dhB1BsiIAcTADNW/tTvj1c1vP4eKY72me7FgJDJUaCfC3WS8fMyN/nL+nrAfc8RHKs/a2lff9M04cSJEyyXywUwxl2c84QlAArnPMsYy3HOTUqpRinVEUImcuRKrc/kzCEIzGEJGAC4rZU1cCYihIDf73duMemTCgsLIRgMHmOMtSOEPJRS7GT8/CYsS+KRIAjY7/fzMyHNnethGAbL5XI+AJAEQTDzt647tV1vhbezQY/u7bXMNIHqOhiqCoaqgqlpwHQDqKaDoapIUxRsk67kwAAI1zy7YYhn5qei2be2IwTu01ifQw4CS65nQxMfHfF/6vou6GehBMIINGrilJYrRX2s4kIAgAUMCJ0q/L0t1DipDHXQdB0YOz+xmvOxo6ODHzt2zA0AXQAQA4C4pf1znHOdMaabpqkwxijn3ACAJAAw7OR+Kz9qMsZUADAQQgYA6JxzDQAMzrnaF9pDPg2k+usg3YrYsWma2O5lcT46J6QYYyAIAvh8vp4Cy/mq/jrGK1kul/NZPeS8N83T22bEvgoz/TG8E+zJ7u23ZxzsRyeWpxPnU0FA+bbdwbpb7vUGnngOWC88zUEHoayYV73/+v6ylb97H/t9aTgDJA4CBG2tbdDd3c17FwAOCBBgdOp3t+9PL1YeVPXkpF5f94kDwMl5lYH5/jZPpFIp2L9/PzYMAxBCjQDQYXkUKcZYN6W02zTNFKVUNQxDtYTEdncxP3nezOScU6uEzCzGNxy9QgwhdHEikSgeaBrUCbTaH6mqmjVNc5/lbnntC9ibUFnjgkwQBDN/md35DIJFUcQulyvDGFMYYzg/j21f/L52+56pAS8/1rFjHGejnwO57pRHTdNANQ2uKgou+tYvB1fd/4sgyeQQB/E0d4cTHYp+cn97TfO2bfL4egXOABfumPWFlpYWUJRsv6mL3pIWthBbLus/5jWsvQf9BdYDCTNtq0sIgVwuBx988IHQ3t4exRg3Wcyd5px3cc7jnPM0YyxnBb+MMRbnnPfsecBO98fRP2G7QAZCSLUEwEAITSwoKBjmbM/tiyKRCJim2YNS3B9ls1luGMaHCKFmAPA5A14nUziek7wW1/Pe5owxRoIg6JxzZJomsW+q0zLZz3vT7v0tsu5ruXX+aOcpDG9p/0w2y1OmzsUnX4yWz/5cmeft7cDh9CXcDFTwXDJZH9a+d0/4W19qtFpaBqRZAQAam5p4c3OzSyACGqjicC7ycI6n9uw2yOUgkUgAowx6sypogMkMu1io6zp88MEH0NzcHMQYf4gQ6gCANgBo45ynOOdZwzCShmFkNE1TDMOIY4z1U6y3JRlxy/dnlo9kcs51K3WkWbnUNgsOsdKGzu6PbMDVgcQMVhHr75zzZgAIUEq50/zby6Gdk0+aprm6u7svWDqKEIJKS0tzHo9HME1TNE2TO4N6+3vmuyrOEU2n8OYLhxOzyPncJieOkaIooGSzkAVGzaY2T/HNX6sM/c9S90llnheAggao0AODNz5/cNA7az7AkQITzmKLoh1QNjU2gmHoBaIsof5y1/nfJx+LyTkglUwmRGZSIstyr6nQky4QHpCF5pzD/v372fHjxwMIoUbOeTsAtACArfVjlNIUY0yjlOY45zrGWM03MdhK32mWf28LgG7lUFXL/9etfgoGAJcwxgoHEgfY4Fdneh3nHFRV7dR1/WWEUJZzXkwpZfla1/4sACCUUq4oCj/f0092jwoAQFlZGfH5fG2GYci5XA7bOEO2ArD9cFsgnIrB6b70RvnvcWp5GzjA1p7pbIanslkkf+cXZdGFd0Tw0TbgvQS5DDQI//sd6aHNu9/3zJySggFuTcx30xobG2lHR0cBIQISBYH3V0Iw81y0fFh5a3EHTyQSEkIYxk8cb7o9nrOqBTitJEIITNPk7733nrRnz54wxrgRAA5YWr+Lcx6jlMYopQnDMJK6rqdVVc0xxrKWMj9V4B2MyBhjBmNMpZRmrejZbiZKAkCSc95JCBkny/Lggfb52BCGA2iIA0rpekrpTkppiFJK+tmHZVhFD+FcgZ3OJASmaYIsy+iyyy7To9HoUVVVizOZjJDL5bhz8YR9sxVF6YlpnIzu3NbitI5Opne4gj1oFlZLOU8xE8Hm7cXFcz5X7n15k3i6u4OAgQLSiFqoPbx1d9Fvf3AQiQKCASJ/5ysOwzBoS0tLQS6XC0uSxMCaoe1N/3OrX8v28W2BdQATQDqdho6ODrcsy3zq1KnakMFVqL86ANd7nwewh/51XYft27eLhw8f9gmCcIRzfgQA2gGgg3PexhjrYIzFTdNMGYaRNQwjhzHusLI+p1s8B7Ny0zR10zRVq1ysWm6QYqeSEEJdCKHhALDAgpsYkBAMxA2yXKH9CKGNhBDMOQ+ZpsmdPrfl+yFCiI4xRt3d3YF4PE4vhAtkZzYkSYLp06cbxcXFBy0hkDKZDMvf35W/TMP+mxPuxQnXYv/dfnTuBUskEtCdSfNUY7MYuPXekoJv/lACxQCep9A5GIBkBOVP/r+Oqn2btovVg8z82Gggh1O5HD58GB07dsyHMRaxKNDM4LJ21GsTAALWnYBsJsvzBdd+7OzsRKlUCo8cOTI3a9YsozAaxYwaYDS2AOpVPg3wzZ3RZ7u5oijwxhtvoKNHj3oIIQ2c82MA0AwA7ZzzLsZYglIa13U9YRiGYmV8Uv1F1k4LkGSMGQghxBgzLL8pyRjLWPAkSQBIMsbikiQtME1zbDwePyManL1YYiCZI2u7yR8552sAoJhzLhiGwZ0pUEtjGRjjrKZp0Y8++kiyMWXOpxvkLO1LkoSvvPJKdfz48ds1TYNEIjEolUrhVCrFk8lkz74vJzpeOp0+DRXPXlBhM7njO/+jgTAeZ93ptCD9aVV5xcK7SuR9h0nvWj8DvmvnKrXtH2wPfPqGZkfP1jm7faZpso6ODh/nvBhjbFCTcup1Y7NsUF5jgNUc0NYGsPTZyhQzaeYf23N4Z2cn6urqchUWFsLcuXPpuHHjkCCcFN7MmtfctKOrl9jFBDE8CJBL7tH4dkxlCSZfv359sLu7WxIEYQfn/BAANAFAnDHWTilt03W9XdO0uK7raU3TspzzLiuBw/tRdKc0bCWslGTODoStfGoWIZTinHcjhBoZYwWBQGC+1+sV+9pXmz/hlA+T0RcJgtCVyWR+hxA6DgDDGWMyY4w7sy2W5VIQQmZ7e/uQlpYWcr4zQbb1shu8DMOA4cOHCzfeeGPzhAkTdlBKjXg8XtLd3e2zGTx/oV2+gojH4xCLxU75m/3a9vZ21JZOBvRtH5RV3fSNksLHV2PeR05frK2Amr3vNFa8tPQjHPSTj/lFe1KKuq5Dd3e3vXvZb6o5ORvyQXbaBMDQG0INAeH/PUmCV39xqLF9T2F3NhOIZzIF0bJScdbVc5XpM2awYCgEAMB4PCW2fvru4tbPfKWo9+SnAt7rZqrC4HKTW121tr//7rvv4vfee6+AMdaEENphJUtaLJenkVLabppmwjTNtK7racMw0lZArJ3R0ucFpKZdHTYMI0UpTTLGspzzhFVajnPO26x05SKPx3NDXzOt+ZQ/GtcfMcbezOVyD1mWp9I0TdE56G01YVKEUDfnHO3du9fT1dV1yq7a81Vyt4XBbrsQRRGNHDkSL1q0qHvu3Ll7ampqDmGMc/F43NXZ2Rlob28PdHR0+Nrb211tbW1Ca2srtLa2sra2NtLa2iq1traKra2t7tbWVl9jYyPp7Ow0KaWJysrKtpmzZjVc5Am1ocRRYCD24XlLYBw6DkfqL69sQOWTGlD5+HOlj1DB+OOTrh2OCKG2ENhFN03TMDNpRDd08fjCK+PpSRczArleGFcE0tgGpfc87B+74N+jExbfHS6ZsriiO1xfux+V1uxHZTUNqLz2cOGYyvTTL3gRuFC+oWKQBs/4S2nhw986AaKg0pOQJtDe3s42bNggHT16VMQY7+Gc77MUYyPnvIUx1kwp7TAMI6FpWkzTtBSl1EQIxc/C1cXOtl3OOU8YhqExxkzLFcoyxhJWaTlhlZlPAAAWBOGrgiBMG4h/7xwZHEhALAjCXyilDzLGZIRQMaUUU0q5IxWKAEDDGKey2WzN1q1bC+LxOLMb0S5EYJzfwlxQUIDGjx9Prr322szNN9/cuGjRogOXX375/vr6+oO1tbXHampqmqPRaMbv9xulpaWdNTU1J8aPH9906aWXHp0xY8bBhQsXttx0003xa665xhg3bhyOuL0IYzyA/AgGBOJ5ISyKHFvBsCzLaOTIkQZCSOns7IR0Oo0ziWQolc0WfPCNW/FHd38eTIlA76O2CDgQK06RAIFskQQIxF48NH6yUAcmFD/8kDL4/Ve2k+JoFgEQRVH45s2bhTfeeCOazWaTGOMPOOfHEELNltZvY4y1GYbRoapqp6Zp3bqu5yilaSsdOuDGsPxIhCOEFMZYTNd1xYqiU4yxDKU0aQlBnHOeQAgdxBgPJ4R8Qdf1ImcuvC+yU4YDsQIYY8Y5/ylC6D5KaQghVMQYk+z/Y7tCnPMUIaQ9nU4P2bJli7+rq8u0XZYLCRXobImwBU4URVJUVCSMHDlSGDt2LBk7diy+7LLLcldeeWVq0qRJdMyYMaSmpgaXl5eT4uJiweVy9YATE0JOdiBqOjYhCxRiF5xM6AIaTxJHByyqr683br311oZLLrnk/UGDBjVWVlYerKmp2TFhZP37I+/63Ptl3bu3Dzry9wMFd38+KVSVAgcNKMSBQRYY5ICDDhyMPMpZf08CAwVIWQH4b5qfHPze2oMjeNP20H/e0QAAEmMM9uzZw9etWye1tbVRQRC2AcAuhNBRADjBOW9mjDWbptmk63qHYRgpwzCymqap1mBXytm2MiAB6CMvr1JKFcMwVMaYappminOeYIwlAaDbirrbOecfEUKu83g892SzWdkCou2XYrGYPQXWs4GxP0omk79BCP2SMRaBk7jvbkopsopVHGPMACCJMW5UFGXY5s2bSxsbG5mNfHyh8ICcgbIzXnCiWZzSWdnHUIxziAQAhPC9d7aO4fy9Op6+4DSas/eqGl7/EE6Ow56ybGLKlClozpw5XbNnz85Mnz4djx07Fg0dOhQVeL3EXTUoW/jL7x2pOfLO9hG89b06ntw6rOvA3trGDw5X73nj8JDt6/5BO9Yfrjm64/CwjobDI4zOD0byjm21zTu3l6747RF5wqgM55xQw0S7du1iq1atin744YcyABwEgO2c88MAcIwxdogxdtQwjKOGYbTrup7UdT2laVpK1/UYxrjNKtaeS7bvFBfISQZjTNd1PcsYUxljWcZYgjEWt3qtY5zzJs75IYzxzaFQ6Cs2EFR/VFBQAD6fDwghZ7QYVj+JnkgkvokQ+hZjzA8n19+4rDoBtxiKAkAaIXTMMIzIli1bhn344YenrAr6X3TYw0i9Eue8h/p73VkQ6auBbwBNg8Q6FwmHQ7pYUZKSRg1LuSaO/gdNGJUSh1SkSGEkhQSBwUlwBcJP9nvxXbt20eeee87T0NDgIoTsxhjv5JyfQAg1AUArY6ydcx43TbPbMIy4rut2sJtljHVijLMf62L3A1SbZYy1UUpNwzCypmkqnPOMlRqNwcmRs2YAaACAdlEUv+Fyuf5rgCOQIIrigFAjrOV3LJ1O/5RzfoPlfA5GCEU45yLnnDu0lwIA7YQQ9sEHH4x94YUXfO3t7aYd3PU3ZP+vfNgYSHYV+kK7dx8nNso/b2d/k13TOXHihLl27VrfmjVrag8cOODHGB9HCO3inB9FCJ0AgGbGWAtjrJ0x1mEYRjulNGkYhqJpWlpV1Zw95PKxtc0ZfHHOOe9UVTWby+W6VVVtN00zZkllq50R4px/xDk/ijG+VZKkrymKcsqG8f5IUZQBDc4wxiCTybygadoUADhOKS1ECJUBgJ8xZqP+cgDIcs4bJUk6omla2euvvz78vffeYxhjbiMp/29jfmvZHSCE2KZNmwpXrFhR3NnZec5Asp/E4dw8KYoiZDIZc8uWLeLq1aurt27dWqcoCsEY70EI7eecdwJAt5VqtwdZcpxzhTGWAwCTUmowxnR+8gsbVoHrvJjbM0m4iTFOM8YopVQ3DCNpmmaCUhpjjLVZUXc7AOxFCLVijO8OBAK/EARBHGhnn63RBpImNU3zw1wuV0Mp/YlhGG5KaQVCKIwQ8sFJKAwb1sUAgBZCSOLIkSMjVq1aNfjtt992p1Ipat8guxHtX5F5nIKPMYbW1lb2wgsv1O7bt68inU6Xtbe3+ymlzEpZQ1+bdC7kOTpdS2cLt2madu2E79q1C55//vmqtWvXTmhtbR0MAJ0AsJ9z3gIA3RbDJ6y+M9V+5JybAMAxxjJCSCKESKIoeiVJcgmC4OWchz4RAbCOHGOsWVXVuFViTpqm2Wn1XbQBQIfVi3EEAI4RQq4Lh8O/8ng8fhvOL28B9mlkB639xCQ9wy/WRf6OKIpjBEE4YBhG1FqQLMNJIF8E/xjlTADACUJIqrGxsXzt2rVjNm3a5GlvbzftFO35rBmcrYI3Wjuk3Lvve9Udezzqjj2e3Pbdntz23R7t/Q899IOPPLEt2+SX17xQ8sr6dRMNXQ+WlpaCz+eDPXv2VB06dAjnV61P0y+qBuqODzz2559Kuz3q9j1elsm6eq2Wcg7qzr3u3t6rvf+hR9+595Tz1XZ86Em+/Z5n76oX5Fd+/tuiF37z+3GH39gyHnV0e92AssjjTlOPK8UxUqy4TcyLRyQ4CcFjrzf1gwXKTAjxC4LgxhjLgiAQURT9nPNyxphnoENavdGA5witC500DCOr63rKMIw0pTTNGOu2hCAGAM2c8w8ta3BNIBB4yev11udyuQHtBxgo2XsHWltb97W0tNSZpvkZ0zTNXC5XaS3ysCHdRSu1q3LOMwihExjjg7FYrOCNN96oe/7558Nbt25FXV1dPa0UzlbmC5FBymuLRmJpUVrZ9HbRsYuvGX5s0jXDT0yeP7zp4uuHN19yw/DjkxcMT1y+qK76Kz8qrWAoKfq8DdZWniOEkNT7779f+8477zC7XcA5V8AAuHbkhHho0MXjj0+6dvjxSdfl0TXDj0++bijtjGHs82acSXrOOTDOgaoaOnHZ4mG9vf/E5Pk9j/bzxosXDO+6/Jbhrk99s672m4+Uj7/vF3jM1/8b6r/8fXHMbd8MTJj/ubKJN983YcQjT06NHjgxAns9RRyjoHXPogAQhpML2MsxxsUY40JBEEoJISWEkLAgCIUul6vE5XIVi6LolyRJIoQUYIx9Z1KcfdLZ3j8AiJmmqVr5127DMGKU0k5KaRMANAJAE0LoIABsZowFBUFYHgqFbkIWgNLZ0ABqBTZm5ZMAUCJJ0kOGYfgMwxhsLfP2A4DHypiYdls357wZY3zQNM3MsWPHSl5//fX6FStWVG/YsEFubGwEXdfZhdon4Bzitxru5PB3/+NwwbN/2ocwPk0Rc5BAaO+Cmi//ODioK10SKIyk/H5/0u/3H/d6vQePHz8uv/TSS+LOnTt5KpWy55bN7Po3S4/XzxzNOmN54wAIOGhAigr1mpb3GrxXX95n2/TJya1zFX67MHayOMZABgp+AEUD97Y9qOJ7vy4ec+2dE4asfO1qYHwi5XwUQmgSQmgCQmg057weAOoQQsMQQiMwxrUIoTKEUJQQ4hVF0SeKol8URRkhFOScR87CozlrF8h5UACI2QUIq2UiwRiLM8aSnPNuznnMig32AEBCkqQfRiKRhwKBgGxDhA8ENFeSpLNhLMU0ze9RSj0Y4x/pui4YhlEOACUIoaDlGomcc2JvJsEY64SQVoxxA8b4WDwe51u3bi1/4YUXBq1YsSL64osvSm+//bZ5+PBh1tXV1efK1r5ai3v1JXM5G76D//3vf+cvv/wyrFq5Er+JcrnjT/2sidUMAnRaCwsCMA2I3vX9UOWG94ZGKiv0goICFIlEUFlZmREKhYy2tja0adMmtm7LZvGj7/50TNu1nynlqgr5szAMkhC4fkG6tvHd/UJJkZrfQGcvMuzq7OTHjx2nfaeQKajVFZAdOxyyo4dCdtRQyIweClppIZgFftAK/MBABw6Zk0gUp2lSAhxEKHhuHZ74hQdqJnTnjlaNHf0fVVVVP62pqfldbW3tstra2tXDhg1bO3LkyDdHjx69a/r06U1jx45NyrLsEgShUBRFjyiKXlEUZYyxhzHmvmAuUC9C0MUYa8rlcmlN0xKapnUahtFMKW3hnDcBQCNC6ATnfA8A7BEEYbEsy++JonjNQLWqvdfW7iQc4KFzzr+n67pP07QlGOOYYRiDAKASIVQMAD5KqUgpJYwxAgBcEAQmCAITRVEXRbFJluVGQRC6NE0zm5qaPNu3by/YuHFj8Zo1awavXLkyuGrVKvezzz4rr127lqxbt45s2LAB79ixA3344YewZ88e2Lp1K2zYsIG89tpr+MUXX4Rnn30WnnvuOVi1apXrxRdf9L7xxhvoo48+wqlUCrvdbigtLYWKomIUGlbVkX32N++Zc2cn0Wl9Nxi4CSA+/Ego9PPHh4RLis2CSIQXFBRAOByGopJiXj5ksFjx6Jo64aFHZGaiPObngIBC7ktfzH30n585sOHNN+iGDRuEjRs3knXr1uHnnntOXLlyZcnq1atHvPjiiyNe/9vfhr3//vtDOOt9HoCABm13LILDP7sHjv7o3+HQD74MDd/9Amx9+N/hgz8/AMJ7a6CGt8Aw3gVD1SNQ9MeHALlk4KdlLgUwswqwr3x94fB3P/rq5MmTtQkTJsDEiRPJhAkTxFGjRkl1dXVidXU12r9/v7Rr166hlNJSzrlmg7lZo7wUY8wvtAuUn//lAJDO5XIZTdMSdnBMKW23BOGEVSs4xDn/O0IoJorin71e70pZlivy90bZswN2hdS2FJzznrrBQDUtQgiy2ezqpqamKoxxPQC8SCn1U0qrrTpCAQDIlFJimia32xEEQUCSJCEL0px5PB7d4/EkPR5Ph9vtPu5yuZKyLOdkWVY1TTNVVTUVRaGNjY38yJEjcPToUejo6ABd101N06goij17v6LRqFpSUpItKyvjxcXFPBqN8kgkAqFQ6ORCDY8XBb1ewfX4z/aLD/xnqvc0tx/4408XS196YKLP50M+vx98fj94PV4evvdno8XHV2EO3tM9V0mEjl9/r6V14cwPtVgcq6rKcrmcmU6nzVwuxxzWcD8hpAFjvB9h1NifD8R0E4xsDpJdMVBSKSiORGD+nLlw8w0LYURVNRBKgVMKIBAI3nELDMvth8Cnb+rFImDA4IfWz939qfTqtSMZ57o9AEMI4Xv37mVr1qyZHIvFZoqiKHDOVQux/BPLAvXHaFmMcbdhGKqqqklrtLGDMdZhmmYzpfSo1Tx3nHO+j3P+Bsa4WpblzZIk3ZGP6eOEGHS6QZxzEAQBioqKejauDCRAtYTro1wud1Mul3MTQmYyxnZRSssZY8MBYAgAFJmm6bEmtbhz0yMA9GD5u1wuZ4EOBYPBHnLu9rIYHkWjURQOh3s2xth/tzfHODe++Hw+8Hq94PZ4wGVS0f21zx0IrHvmMPZ7rISW0yFygbHhb1ibcetoSVFBRpgLC/+9jv9tM4LTukgV4PW1NP3S/zuCpk5oDXm8ggVuhrxeL/L5fMjtdoMsy0iWZSRJErcWd2CCSZ8TBggQqLkcBIJBmDlzJtx2220wa9YsKCoqOq01hBAC2LL6ZY/9DDyXXQocjNNjBs4hteLl32WSqSBllMdiMeOll14atXfv3tsIIWVWplGBk0jPFP4B3oYsCJ/cJy4AttuBMe5kjDVrmpZVFKU7l8u167reQiltY4y1AsBxADhkWYMdCKFdhJCv+Xy+nYSQhbzP0bveC0MulwvKysrA4/EMuPvTujGvq6o6PR6PewFgJmPsdcZYFACGA8BIxlihpmmSpmnEzq/nbbLpFREufx2oHcfkxzvOnQG9waj3WENVI+TS8fHA1hc+JPWjFA75uwlEoEeOCMrUJeO1qTdOoPsa3JA3OINABzR/vqmv/t0hiBbERcpwfkU+H8PUrstYc80i8N5FQAMNZs+eDddecSVUVFScMrPbb/JAFKDgy58G3kurPgIBlL++ZhDgiS1btkjr1q27W1XVOYSQDEIoZjG/whhLc84VwzAyhmHkDMPQTdM0GWP8k4oB+mOyLkqpqqpq2jCMtK7r3aZptlmC0Mw5PwEARwDgMABsA4Aml8v1s0Ag8I4oigsGKgh2MUYQBPB6vdDd3X1WbdAYY9U0zdcppQs1TXNzzoO6rt/DOVcopSNN0xxDKR2uaZovm80Saw6YqarK7Xlgu4LtnF6yU6n5o5xOWBcbRcGJepG/+NowTTDSGWIEvIb7zaf2S7fclDkJ0nEqw7BEClh7DFBeIgeBCfSBe3KpH9+9S02lFV1VcW9D+vaCQWs7PWia5jYMowghNIIxVg/9TJnZ1tq5/2Agh1AzuM+OZc65uOeJVZs6Y93fk2VZ45w3IIQ6Oeed1sB7mjGmWGn4nGmaOgDkMMaJTyINOiC+RAh1AkCnqqppVVW7VVXt0jStlVLaYsUGLZzz41a6dD/n/A2EUJvb7f6Zy+V6TxCE+eeSexcEoYeZNE07G6EFhFBK07Q/6ro+ghBCOOcVpmneTindTAjxcs7Hm6Y5IZfLlWSzWSmTyQipVIpns/+YibVrFPbP9pB4/sxw/hC8c6bWMRB/cr42nYZUeyeoP7z7IP/Fg51nbn8xABX4Ifnow4c6r5m+N9MVI87Ps8Y1eSqVYtZzj67r1ZTSCQAwHmOsU0pXm4axxPS6qgBQ9rxzSJ/3FgEHDgalaUCwyyqstnDOGxljrZTSdsZYl2EYCcMwUpqmKYyxlNWmf0752gshAD13gnPeTilt1jStKZfLxRRFadN1vc00zUZK6TFKqT3VfwgAjnDO30YItbjd7h97vd6DnPPvA4D/bITBLgghhMDv9w84aO7lc5pN03yWUvqFWCxWm8vlxEwmcxHn/HsAsI5z3kwpLdA0rV5RlPpsNjsolUpFuru75Xg8jpPJJEokEshaAsLj8TjvrT3cHqe054qdP9tLROKJBMTb2qFz+oTjycd/3gzF4dPigpPso4E5qp6feOq/T7RWRLvjLW1CPB7H3d3drmQyWZJKpapzudxIVVWHGYYRYIwdRAgtM03zM/F4fJiiKCTeHR+r+Dxfiz71ystTF3+5FesaOsdR4z7TxP1gQgBCCLxeNwcOBwHgKGOs2Zr57TIMI2bN/KYMw9Csmd/UxyhWXFABsE0i45zrlNKsruuaqqpdqqq2G4bRZppmk2EYBymlhznnDQCw16okvwUA2xFC8zHGhyORyNOiKI4+W0ZmjIHP5wMbQMvepn4uGS8AMDnn2wHgMQD4pqqqV2OMqxOJhCuTyVQhhG4wDOM+TdNepJQeNgzD0DQtmMvlKrPZbE0qlRqaTCaru7u7K7u7uytjsVhRV1eXv6OjQ+7o6BDb29vltrY2uaWlRWppaRFbWlpYW1sbs352t7W1SW0nGqU2jwzqkArAp2VSOACI0D18kNHJTayl0rKmaa2apu1SFOUpwzDuBIBZmUymOpVK+RFCwxRFuQkAHuacv8QYO8gJZljXYeIPfg81r74GOvjhfDF/T4wBAMq770NfWF2MYPOQR/gBcB6zGL/ZMIw2TdNiuq4nc7lcUtO0TquXSP2nZ4EGeJgWaNEJwzBacrlcPJvNdqiq2mEYRjdjrNO2Cta0/2HO+RHO+WbO+SsY45JAIPCKy+XaBgD/gRAafLYnYAeonPOeYX1nFuljbidsAYC3KKUrdV3/NmNsUVdX10WpVKpa1/VCSmkYAKIY4zJN08Zks9nrDcP4AqX0YcbYU5TSZZTSP1FKl1qPT1BK3zUMY7P18x9N03xM0/U/Sm75bz6fj7NefGgBCxD0etcpmUxlV7x7HKV0Huf8dkVRHjIM4yWE0HaEUGuvrcsIQE5mYfKDj4Jv5wEwwQvnYx2Es88qkUzC9i1vQ8vP/gj4NGAvAAAThMVzBZCkTtMwjum63qhpWoflQidUVW1ljDXDOQ6//DMFIF8Y2k3TbFVVNa4oSns2mz2haVqTaZpNpmkeZ4zZFuEoQugIAOzinL8KAEcwxrd4vd6tGOMdAHAL59x/riciSRJks1lIpVIQi8XO6yxxXiaEwUnnXeGctzLG3uacrwOApQDwEwD4OQD8GgB+AQC/AYCfAcC/A8DXrZ9/bQD/RR1If7ic+JdKgqCyXpjTlEQoaOyAa3+5Csa+sw+ih5vBdEn9L6TgHAy/B0LH2mHMd38J7q7uvhI/A+pxcoKZ2Z2qBw8ehHWvvQZb3nkHpK89BK6WNugNFkUqLIVdF434rGKaezRV7VBVtSuXyyVUVU1SShsBIHu+21P+GQLwj2gNoIMx1qqqaks2m40ritKqqmqLJQwnTNM8SCndzxjbCycHbw5zzrdxzl8AgKOc82/6fL5Doii+4/f7b+Oc+87R3wfOOWiaBplMBhKJxAUZrD9rpjpZ1oZhIMIi5IdaJIKB+Bk39eguCSqPtsLI17bBVT97GgbtOwEcY2Akj+kkAdxHm2HKrd+AyT/9E4gpA/jZsIRAes6zpz+LEFBNA060tsCbmzfD+vXr4fgHe6Dkz6thxMJ/B9eO3cDz3B8OOriLi+DYvZ/9STwSeMPIZjOqqsZ1Xe+glDYihLqcSuX/igD0tFVgjHMA0G6aZlLTtGQmk2nPZDLHdV1vNk2zhVLaTCk9TCndZwnCQYTQhwDwJmPsRYRQm8vl+oogCB/6fL5dhJCfyLI8mTHmOZcAmlLaM9DjBLn9JA8dAIaDBDdiP9QiCUxLL+OT3sqAvhTHCHRJhDF7jsLspS/DZb9aCaGmdlC9bjAKAlD8xvsw/Du/BlA4MJDOyuUhUADHp14D+1ARNKAi2GfRflQEjfJgMComQ+mMW2DEgq/AoCVfB/fq14Br7DTfH4EG4ujR5p6H77l7b1D+lR5PsVwu12Y1V2bP9+KTf0UBcFqEBGOshXPequt6LpvNxrLZbLOiKEdVVT1qGMYhwzD2m6Z5iFLawDn/CAA+soLTtwBgLed8jyiK4zwez7JgMLjP7/evDwaDd3HOB5+LZcjlcsAYg1wulx8UXzCNPxwkWIJ8MBSJYJyvhXIIAcMILtr4Ptz4+7/C1Ovvgdqlqz4GC3BA4AIMnlMIgQcAXMBABg6iBZOC8r6lCQh0EIdX89xP/+vBN++5ueJwsnsV17QM46zpfPr4/5sE4BR3FiHUzhhr0nW9Q1XVjlwuF1cUpU3TtA7DMJpN0zxumuZRSukhzvlxxthByzIc4pzv4Jy/xjlfhxDKiqL4KVEUXxYE4SNCyOsIoR8IgjCFcx62loEPKJjTNA1isRh0dnbC+Qbl1RHAcCzBEhKAGiyBjk4yLeQTwSJXNQ+FFDBIn0pqGnhOlXlOhb6IqhpojILBKHDIAof0mQghyAAGBQgogEEBDFlAPZQBBBmAHkoDON6PIAUi5MBVEAL/xeMgcdWUTfFf3f+7HY//dPDzX54fftNFf55OpdotZAflk2a0/28A5Wxoqcn6QT8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5" name="Afbeelding 14" descr="downlo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152400"/>
            <a:ext cx="1295400" cy="115371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</p:spPr>
        <p:txBody>
          <a:bodyPr/>
          <a:lstStyle/>
          <a:p>
            <a:r>
              <a:rPr lang="nl-NL" sz="1100" smtClean="0">
                <a:solidFill>
                  <a:schemeClr val="bg1"/>
                </a:solidFill>
              </a:rPr>
              <a:t>Vind samen met Zuyd Robotics de weg NIOC 2011 -  R. Verheijen</a:t>
            </a:r>
            <a:endParaRPr lang="nl-NL" sz="11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1600200"/>
            <a:ext cx="868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nl-NL" sz="2800" kern="0" dirty="0" smtClean="0">
              <a:solidFill>
                <a:schemeClr val="bg1"/>
              </a:solidFill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nl-NL" sz="2800" kern="0" dirty="0" smtClean="0">
                <a:solidFill>
                  <a:schemeClr val="bg1"/>
                </a:solidFill>
                <a:latin typeface="+mn-lt"/>
              </a:rPr>
              <a:t>Projecten doen in het kader van Robotica</a:t>
            </a:r>
          </a:p>
          <a:p>
            <a:pPr marL="1200150" lvl="2" indent="-285750" algn="l">
              <a:spcBef>
                <a:spcPct val="20000"/>
              </a:spcBef>
              <a:buFontTx/>
              <a:buChar char="•"/>
              <a:defRPr/>
            </a:pPr>
            <a:r>
              <a:rPr lang="nl-NL" sz="2400" kern="0" dirty="0" smtClean="0">
                <a:solidFill>
                  <a:schemeClr val="bg1"/>
                </a:solidFill>
              </a:rPr>
              <a:t>Studenten (Technisch) Informatica</a:t>
            </a:r>
          </a:p>
          <a:p>
            <a:pPr marL="1200150" lvl="2" indent="-285750" algn="l">
              <a:spcBef>
                <a:spcPct val="20000"/>
              </a:spcBef>
              <a:buFontTx/>
              <a:buChar char="•"/>
              <a:defRPr/>
            </a:pPr>
            <a:r>
              <a:rPr lang="nl-NL" sz="2400" kern="0" dirty="0" smtClean="0">
                <a:solidFill>
                  <a:schemeClr val="bg1"/>
                </a:solidFill>
              </a:rPr>
              <a:t>Projecten doen "</a:t>
            </a:r>
            <a:r>
              <a:rPr lang="nl-NL" sz="2400" kern="0" dirty="0" err="1" smtClean="0">
                <a:solidFill>
                  <a:schemeClr val="bg1"/>
                </a:solidFill>
              </a:rPr>
              <a:t>Because</a:t>
            </a:r>
            <a:r>
              <a:rPr lang="nl-NL" sz="2400" kern="0" dirty="0" smtClean="0">
                <a:solidFill>
                  <a:schemeClr val="bg1"/>
                </a:solidFill>
              </a:rPr>
              <a:t> we </a:t>
            </a:r>
            <a:r>
              <a:rPr lang="nl-NL" sz="2400" kern="0" dirty="0" err="1" smtClean="0">
                <a:solidFill>
                  <a:schemeClr val="bg1"/>
                </a:solidFill>
              </a:rPr>
              <a:t>can</a:t>
            </a:r>
            <a:r>
              <a:rPr lang="nl-NL" sz="2400" kern="0" dirty="0" smtClean="0">
                <a:solidFill>
                  <a:schemeClr val="bg1"/>
                </a:solidFill>
              </a:rPr>
              <a:t>"</a:t>
            </a:r>
          </a:p>
          <a:p>
            <a:pPr marL="1200150" lvl="2" indent="-285750" algn="l">
              <a:spcBef>
                <a:spcPct val="20000"/>
              </a:spcBef>
              <a:buFontTx/>
              <a:buChar char="•"/>
              <a:defRPr/>
            </a:pPr>
            <a:r>
              <a:rPr lang="nl-NL" sz="2400" kern="0" dirty="0" smtClean="0">
                <a:solidFill>
                  <a:schemeClr val="bg1"/>
                </a:solidFill>
              </a:rPr>
              <a:t>Kennis verbreden zonder verplichting</a:t>
            </a:r>
          </a:p>
          <a:p>
            <a:pPr marL="1200150" lvl="2" indent="-285750" algn="l">
              <a:spcBef>
                <a:spcPct val="20000"/>
              </a:spcBef>
              <a:buFontTx/>
              <a:buChar char="•"/>
              <a:defRPr/>
            </a:pPr>
            <a:r>
              <a:rPr lang="nl-NL" sz="2400" kern="0" dirty="0" smtClean="0">
                <a:solidFill>
                  <a:schemeClr val="bg1"/>
                </a:solidFill>
              </a:rPr>
              <a:t>Informele contacten tussen studenten van verschillende jaren en docenten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nl-NL" sz="2800" kern="0" dirty="0" smtClean="0">
              <a:solidFill>
                <a:schemeClr val="bg1"/>
              </a:solidFill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•"/>
              <a:defRPr/>
            </a:pPr>
            <a:r>
              <a:rPr lang="nl-NL" sz="2800" kern="0" dirty="0" smtClean="0">
                <a:solidFill>
                  <a:schemeClr val="bg1"/>
                </a:solidFill>
              </a:rPr>
              <a:t>Binnenkort uitbreiding met o.a. </a:t>
            </a:r>
            <a:r>
              <a:rPr lang="nl-NL" sz="2800" kern="0" dirty="0" err="1" smtClean="0">
                <a:solidFill>
                  <a:schemeClr val="bg1"/>
                </a:solidFill>
              </a:rPr>
              <a:t>Electrotechniek</a:t>
            </a:r>
            <a:endParaRPr lang="nl-NL" sz="2800" kern="0" dirty="0" smtClean="0">
              <a:solidFill>
                <a:schemeClr val="bg1"/>
              </a:solidFill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nl-NL" sz="2800" kern="0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4" descr="C:\Users\Rianne\Documents\My Dropbox\Kennis in Bedrijf 2010\header_transparant.png"/>
          <p:cNvPicPr>
            <a:picLocks noChangeAspect="1" noChangeArrowheads="1"/>
          </p:cNvPicPr>
          <p:nvPr/>
        </p:nvPicPr>
        <p:blipFill>
          <a:blip r:embed="rId3" cstate="print"/>
          <a:srcRect l="36254"/>
          <a:stretch>
            <a:fillRect/>
          </a:stretch>
        </p:blipFill>
        <p:spPr bwMode="auto">
          <a:xfrm>
            <a:off x="4724400" y="283132"/>
            <a:ext cx="2438400" cy="93606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</p:spPr>
        <p:txBody>
          <a:bodyPr/>
          <a:lstStyle/>
          <a:p>
            <a:r>
              <a:rPr lang="nl-NL" sz="1100" smtClean="0">
                <a:solidFill>
                  <a:schemeClr val="bg1"/>
                </a:solidFill>
              </a:rPr>
              <a:t>Vind samen met Zuyd Robotics de weg NIOC 2011 -  R. Verheijen</a:t>
            </a:r>
            <a:endParaRPr lang="nl-NL" sz="11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1600200"/>
            <a:ext cx="868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lvl="1" indent="-285750" algn="l">
              <a:spcBef>
                <a:spcPct val="20000"/>
              </a:spcBef>
              <a:buFontTx/>
              <a:buChar char="•"/>
              <a:defRPr/>
            </a:pPr>
            <a:endParaRPr lang="nl-NL" sz="2800" kern="0" dirty="0" smtClean="0">
              <a:solidFill>
                <a:schemeClr val="bg1"/>
              </a:solidFill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•"/>
              <a:defRPr/>
            </a:pPr>
            <a:r>
              <a:rPr lang="nl-NL" sz="2800" kern="0" dirty="0" smtClean="0">
                <a:solidFill>
                  <a:schemeClr val="bg1"/>
                </a:solidFill>
              </a:rPr>
              <a:t>Robotica op middelbare scholen</a:t>
            </a:r>
          </a:p>
          <a:p>
            <a:pPr marL="1200150" lvl="2" indent="-285750" algn="l">
              <a:spcBef>
                <a:spcPct val="20000"/>
              </a:spcBef>
              <a:buFontTx/>
              <a:buChar char="•"/>
              <a:defRPr/>
            </a:pPr>
            <a:r>
              <a:rPr lang="nl-NL" sz="2400" kern="0" dirty="0" smtClean="0">
                <a:solidFill>
                  <a:schemeClr val="bg1"/>
                </a:solidFill>
              </a:rPr>
              <a:t>Algemene interesse wekken voor techniek</a:t>
            </a:r>
          </a:p>
          <a:p>
            <a:pPr marL="1200150" lvl="2" indent="-285750" algn="l">
              <a:spcBef>
                <a:spcPct val="20000"/>
              </a:spcBef>
              <a:buFontTx/>
              <a:buChar char="•"/>
              <a:defRPr/>
            </a:pPr>
            <a:r>
              <a:rPr lang="nl-NL" sz="2400" kern="0" dirty="0" smtClean="0">
                <a:solidFill>
                  <a:schemeClr val="bg1"/>
                </a:solidFill>
              </a:rPr>
              <a:t>Vroegtijdige kennismaking met Hogeschool Zuyd</a:t>
            </a:r>
          </a:p>
          <a:p>
            <a:pPr marL="1200150" lvl="2" indent="-285750" algn="l">
              <a:spcBef>
                <a:spcPct val="20000"/>
              </a:spcBef>
              <a:buFontTx/>
              <a:buChar char="•"/>
              <a:defRPr/>
            </a:pPr>
            <a:r>
              <a:rPr lang="nl-NL" sz="2400" kern="0" dirty="0" smtClean="0">
                <a:solidFill>
                  <a:schemeClr val="bg1"/>
                </a:solidFill>
              </a:rPr>
              <a:t>Betere samenwerking / contact tussen middelbare scholen en Hogeschool Zuyd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  <a:defRPr/>
            </a:pPr>
            <a:endParaRPr lang="nl-NL" sz="2800" kern="0" dirty="0" smtClean="0">
              <a:solidFill>
                <a:schemeClr val="bg1"/>
              </a:solidFill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nl-NL" sz="2800" kern="0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4" descr="C:\Users\Rianne\Documents\My Dropbox\Kennis in Bedrijf 2010\header_transparant.png"/>
          <p:cNvPicPr>
            <a:picLocks noChangeAspect="1" noChangeArrowheads="1"/>
          </p:cNvPicPr>
          <p:nvPr/>
        </p:nvPicPr>
        <p:blipFill>
          <a:blip r:embed="rId3" cstate="print"/>
          <a:srcRect l="36254"/>
          <a:stretch>
            <a:fillRect/>
          </a:stretch>
        </p:blipFill>
        <p:spPr bwMode="auto">
          <a:xfrm>
            <a:off x="4724400" y="283132"/>
            <a:ext cx="2438400" cy="93606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</p:spPr>
        <p:txBody>
          <a:bodyPr/>
          <a:lstStyle/>
          <a:p>
            <a:r>
              <a:rPr lang="nl-NL" sz="1100" smtClean="0">
                <a:solidFill>
                  <a:schemeClr val="bg1"/>
                </a:solidFill>
              </a:rPr>
              <a:t>Vind samen met Zuyd Robotics de weg NIOC 2011 -  R. Verheijen</a:t>
            </a:r>
            <a:endParaRPr lang="nl-NL" sz="11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1600200"/>
            <a:ext cx="868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nl-NL" sz="2800" kern="0" dirty="0" smtClean="0">
              <a:solidFill>
                <a:schemeClr val="bg1"/>
              </a:solidFill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nl-NL" sz="2800" kern="0" dirty="0" smtClean="0">
                <a:solidFill>
                  <a:schemeClr val="bg1"/>
                </a:solidFill>
                <a:latin typeface="+mn-lt"/>
              </a:rPr>
              <a:t>Allerlei projecten</a:t>
            </a:r>
          </a:p>
          <a:p>
            <a:pPr marL="1200150" lvl="2" indent="-285750" algn="l">
              <a:spcBef>
                <a:spcPct val="20000"/>
              </a:spcBef>
              <a:buFontTx/>
              <a:buChar char="•"/>
              <a:defRPr/>
            </a:pPr>
            <a:r>
              <a:rPr lang="nl-NL" sz="2400" kern="0" dirty="0" smtClean="0">
                <a:solidFill>
                  <a:schemeClr val="bg1"/>
                </a:solidFill>
              </a:rPr>
              <a:t>Evenementen </a:t>
            </a:r>
            <a:br>
              <a:rPr lang="nl-NL" sz="2400" kern="0" dirty="0" smtClean="0">
                <a:solidFill>
                  <a:schemeClr val="bg1"/>
                </a:solidFill>
              </a:rPr>
            </a:br>
            <a:r>
              <a:rPr lang="nl-NL" sz="2400" kern="0" dirty="0" smtClean="0">
                <a:solidFill>
                  <a:schemeClr val="bg1"/>
                </a:solidFill>
              </a:rPr>
              <a:t>(</a:t>
            </a:r>
            <a:r>
              <a:rPr lang="nl-NL" sz="2400" kern="0" dirty="0" err="1" smtClean="0">
                <a:solidFill>
                  <a:schemeClr val="bg1"/>
                </a:solidFill>
              </a:rPr>
              <a:t>Gaia</a:t>
            </a:r>
            <a:r>
              <a:rPr lang="nl-NL" sz="2400" kern="0" dirty="0" smtClean="0">
                <a:solidFill>
                  <a:schemeClr val="bg1"/>
                </a:solidFill>
              </a:rPr>
              <a:t> Park &amp; </a:t>
            </a:r>
            <a:r>
              <a:rPr lang="nl-NL" sz="2400" kern="0" dirty="0" err="1" smtClean="0">
                <a:solidFill>
                  <a:schemeClr val="bg1"/>
                </a:solidFill>
              </a:rPr>
              <a:t>Prengelpop</a:t>
            </a:r>
            <a:r>
              <a:rPr lang="nl-NL" sz="2400" kern="0" dirty="0" smtClean="0">
                <a:solidFill>
                  <a:schemeClr val="bg1"/>
                </a:solidFill>
              </a:rPr>
              <a:t>)</a:t>
            </a:r>
          </a:p>
          <a:p>
            <a:pPr marL="1200150" lvl="2" indent="-285750" algn="l">
              <a:spcBef>
                <a:spcPct val="20000"/>
              </a:spcBef>
              <a:buFontTx/>
              <a:buChar char="•"/>
              <a:defRPr/>
            </a:pPr>
            <a:r>
              <a:rPr lang="nl-NL" sz="2400" kern="0" dirty="0" smtClean="0">
                <a:solidFill>
                  <a:schemeClr val="bg1"/>
                </a:solidFill>
                <a:latin typeface="+mn-lt"/>
              </a:rPr>
              <a:t>Flipperkast</a:t>
            </a:r>
          </a:p>
          <a:p>
            <a:pPr marL="1200150" lvl="2" indent="-285750" algn="l">
              <a:spcBef>
                <a:spcPct val="20000"/>
              </a:spcBef>
              <a:buFontTx/>
              <a:buChar char="•"/>
              <a:defRPr/>
            </a:pPr>
            <a:r>
              <a:rPr lang="nl-NL" sz="2400" kern="0" dirty="0" smtClean="0">
                <a:solidFill>
                  <a:schemeClr val="bg1"/>
                </a:solidFill>
                <a:latin typeface="+mn-lt"/>
              </a:rPr>
              <a:t>NAO</a:t>
            </a:r>
          </a:p>
          <a:p>
            <a:pPr marL="1200150" lvl="2" indent="-285750" algn="l">
              <a:spcBef>
                <a:spcPct val="20000"/>
              </a:spcBef>
              <a:buFontTx/>
              <a:buChar char="•"/>
              <a:defRPr/>
            </a:pPr>
            <a:r>
              <a:rPr lang="nl-NL" sz="2400" b="1" kern="0" dirty="0" smtClean="0">
                <a:solidFill>
                  <a:schemeClr val="bg1"/>
                </a:solidFill>
                <a:latin typeface="+mn-lt"/>
              </a:rPr>
              <a:t>Zuyd Robotics </a:t>
            </a:r>
            <a:r>
              <a:rPr lang="nl-NL" sz="2400" b="1" kern="0" dirty="0" err="1" smtClean="0">
                <a:solidFill>
                  <a:schemeClr val="bg1"/>
                </a:solidFill>
                <a:latin typeface="+mn-lt"/>
              </a:rPr>
              <a:t>Challenge</a:t>
            </a:r>
            <a:endParaRPr lang="nl-NL" sz="2400" b="1" kern="0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4" descr="C:\Users\Rianne\Documents\My Dropbox\Kennis in Bedrijf 2010\header_transparant.png"/>
          <p:cNvPicPr>
            <a:picLocks noChangeAspect="1" noChangeArrowheads="1"/>
          </p:cNvPicPr>
          <p:nvPr/>
        </p:nvPicPr>
        <p:blipFill>
          <a:blip r:embed="rId3" cstate="print"/>
          <a:srcRect l="36254"/>
          <a:stretch>
            <a:fillRect/>
          </a:stretch>
        </p:blipFill>
        <p:spPr bwMode="auto">
          <a:xfrm>
            <a:off x="4724400" y="283132"/>
            <a:ext cx="2438400" cy="936068"/>
          </a:xfrm>
          <a:prstGeom prst="rect">
            <a:avLst/>
          </a:prstGeom>
          <a:noFill/>
        </p:spPr>
      </p:pic>
      <p:pic>
        <p:nvPicPr>
          <p:cNvPr id="10" name="Afbeelding 9" descr="DSC0003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20790888">
            <a:off x="5361388" y="2108481"/>
            <a:ext cx="3185262" cy="353917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</p:spPr>
        <p:txBody>
          <a:bodyPr/>
          <a:lstStyle/>
          <a:p>
            <a:r>
              <a:rPr lang="nl-NL" sz="1100" smtClean="0">
                <a:solidFill>
                  <a:schemeClr val="bg1"/>
                </a:solidFill>
              </a:rPr>
              <a:t>Vind samen met Zuyd Robotics de weg NIOC 2011 -  R. Verheijen</a:t>
            </a:r>
            <a:endParaRPr lang="nl-NL" sz="1100" dirty="0">
              <a:solidFill>
                <a:schemeClr val="bg1"/>
              </a:solidFill>
            </a:endParaRPr>
          </a:p>
        </p:txBody>
      </p:sp>
      <p:pic>
        <p:nvPicPr>
          <p:cNvPr id="9" name="Picture 4" descr="C:\Users\Rianne\Documents\My Dropbox\Kennis in Bedrijf 2010\header_transparant.png"/>
          <p:cNvPicPr>
            <a:picLocks noChangeAspect="1" noChangeArrowheads="1"/>
          </p:cNvPicPr>
          <p:nvPr/>
        </p:nvPicPr>
        <p:blipFill>
          <a:blip r:embed="rId3" cstate="print"/>
          <a:srcRect l="36254"/>
          <a:stretch>
            <a:fillRect/>
          </a:stretch>
        </p:blipFill>
        <p:spPr bwMode="auto">
          <a:xfrm>
            <a:off x="4724400" y="283132"/>
            <a:ext cx="2438400" cy="936068"/>
          </a:xfrm>
          <a:prstGeom prst="rect">
            <a:avLst/>
          </a:prstGeom>
          <a:noFill/>
        </p:spPr>
      </p:pic>
      <p:pic>
        <p:nvPicPr>
          <p:cNvPr id="1031" name="Picture 7" descr="C:\Users\Rianne\Documents\My Dropbox\NIOC\CIMG6381.JPG"/>
          <p:cNvPicPr>
            <a:picLocks noChangeAspect="1" noChangeArrowheads="1"/>
          </p:cNvPicPr>
          <p:nvPr/>
        </p:nvPicPr>
        <p:blipFill>
          <a:blip r:embed="rId4" cstate="print"/>
          <a:srcRect l="21250" t="30000"/>
          <a:stretch>
            <a:fillRect/>
          </a:stretch>
        </p:blipFill>
        <p:spPr bwMode="auto">
          <a:xfrm rot="789942">
            <a:off x="6058216" y="4521409"/>
            <a:ext cx="2795967" cy="1863978"/>
          </a:xfrm>
          <a:prstGeom prst="rect">
            <a:avLst/>
          </a:prstGeom>
          <a:noFill/>
        </p:spPr>
      </p:pic>
      <p:pic>
        <p:nvPicPr>
          <p:cNvPr id="1028" name="Picture 4" descr="C:\Users\Rianne\Documents\My Dropbox\NIOC\2616565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83654">
            <a:off x="391390" y="4423438"/>
            <a:ext cx="2438400" cy="1828800"/>
          </a:xfrm>
          <a:prstGeom prst="rect">
            <a:avLst/>
          </a:prstGeom>
          <a:noFill/>
        </p:spPr>
      </p:pic>
      <p:pic>
        <p:nvPicPr>
          <p:cNvPr id="1033" name="Picture 9" descr="C:\Users\Rianne\Documents\My Dropbox\NIOC\aeae5657-f9ba-4e38-b3e9-27970d3a1bed.jpg"/>
          <p:cNvPicPr>
            <a:picLocks noChangeAspect="1" noChangeArrowheads="1"/>
          </p:cNvPicPr>
          <p:nvPr/>
        </p:nvPicPr>
        <p:blipFill>
          <a:blip r:embed="rId6" cstate="print"/>
          <a:srcRect t="11111"/>
          <a:stretch>
            <a:fillRect/>
          </a:stretch>
        </p:blipFill>
        <p:spPr bwMode="auto">
          <a:xfrm>
            <a:off x="3086100" y="4648200"/>
            <a:ext cx="2705100" cy="1803401"/>
          </a:xfrm>
          <a:prstGeom prst="rect">
            <a:avLst/>
          </a:prstGeom>
          <a:noFill/>
        </p:spPr>
      </p:pic>
      <p:pic>
        <p:nvPicPr>
          <p:cNvPr id="1029" name="Picture 5" descr="C:\Users\Rianne\Documents\My Dropbox\NIOC\P30-03-11_11-02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1600200"/>
            <a:ext cx="3116340" cy="2895600"/>
          </a:xfrm>
          <a:prstGeom prst="rect">
            <a:avLst/>
          </a:prstGeom>
          <a:noFill/>
        </p:spPr>
      </p:pic>
      <p:pic>
        <p:nvPicPr>
          <p:cNvPr id="1030" name="Picture 6" descr="C:\Users\Rianne\Documents\My Dropbox\NIOC\901735732_5_nxxj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54725">
            <a:off x="336925" y="2121830"/>
            <a:ext cx="2251222" cy="1791789"/>
          </a:xfrm>
          <a:prstGeom prst="rect">
            <a:avLst/>
          </a:prstGeom>
          <a:noFill/>
        </p:spPr>
      </p:pic>
      <p:pic>
        <p:nvPicPr>
          <p:cNvPr id="1027" name="Picture 3" descr="C:\Users\Rianne\Documents\My Dropbox\NIOC\26445787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832529">
            <a:off x="6285591" y="2026882"/>
            <a:ext cx="2474259" cy="168249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7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00" decel="100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7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</p:spPr>
        <p:txBody>
          <a:bodyPr/>
          <a:lstStyle/>
          <a:p>
            <a:r>
              <a:rPr lang="nl-NL" sz="1100" smtClean="0">
                <a:solidFill>
                  <a:schemeClr val="bg1"/>
                </a:solidFill>
              </a:rPr>
              <a:t>Vind samen met Zuyd Robotics de weg NIOC 2011 -  R. Verheijen</a:t>
            </a:r>
            <a:endParaRPr lang="nl-NL" sz="11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1600200"/>
            <a:ext cx="868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lvl="1" indent="-285750" algn="l">
              <a:spcBef>
                <a:spcPct val="20000"/>
              </a:spcBef>
              <a:buFontTx/>
              <a:buChar char="•"/>
            </a:pP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Wat?</a:t>
            </a:r>
          </a:p>
          <a:p>
            <a:pPr marL="1200150" lvl="2" indent="-285750" algn="l">
              <a:spcBef>
                <a:spcPct val="20000"/>
              </a:spcBef>
              <a:buFontTx/>
              <a:buChar char="•"/>
            </a:pPr>
            <a:r>
              <a:rPr lang="nl-NL" sz="2400" kern="0" dirty="0" smtClean="0">
                <a:solidFill>
                  <a:schemeClr val="bg1"/>
                </a:solidFill>
              </a:rPr>
              <a:t>Project met Lego Mindstorm robots</a:t>
            </a:r>
          </a:p>
          <a:p>
            <a:pPr marL="1200150" lvl="2" indent="-285750" algn="l">
              <a:spcBef>
                <a:spcPct val="20000"/>
              </a:spcBef>
              <a:buFontTx/>
              <a:buChar char="•"/>
            </a:pPr>
            <a:r>
              <a:rPr lang="nl-NL" sz="2400" kern="0" dirty="0" smtClean="0">
                <a:solidFill>
                  <a:schemeClr val="bg1"/>
                </a:solidFill>
              </a:rPr>
              <a:t>Voorbereidend traject op middelbare school</a:t>
            </a:r>
          </a:p>
          <a:p>
            <a:pPr marL="1200150" lvl="2" indent="-285750" algn="l">
              <a:spcBef>
                <a:spcPct val="20000"/>
              </a:spcBef>
              <a:buFontTx/>
              <a:buChar char="•"/>
            </a:pPr>
            <a:r>
              <a:rPr lang="nl-NL" sz="2400" kern="0" dirty="0" smtClean="0">
                <a:solidFill>
                  <a:schemeClr val="bg1"/>
                </a:solidFill>
              </a:rPr>
              <a:t>Afsluitend toernooi op Hogeschool Zuyd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kumimoji="0" 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Voor wie?</a:t>
            </a:r>
          </a:p>
          <a:p>
            <a:pPr marL="1200150" lvl="2" indent="-285750" algn="l">
              <a:spcBef>
                <a:spcPct val="20000"/>
              </a:spcBef>
              <a:buFontTx/>
              <a:buChar char="•"/>
            </a:pPr>
            <a:r>
              <a:rPr lang="nl-NL" sz="2400" kern="0" dirty="0" smtClean="0">
                <a:solidFill>
                  <a:schemeClr val="bg1"/>
                </a:solidFill>
                <a:latin typeface="+mn-lt"/>
              </a:rPr>
              <a:t>Alle 1</a:t>
            </a:r>
            <a:r>
              <a:rPr lang="nl-NL" sz="2400" kern="0" baseline="30000" dirty="0" smtClean="0">
                <a:solidFill>
                  <a:schemeClr val="bg1"/>
                </a:solidFill>
                <a:latin typeface="+mn-lt"/>
              </a:rPr>
              <a:t>ste</a:t>
            </a:r>
            <a:r>
              <a:rPr lang="nl-NL" sz="2400" kern="0" dirty="0" smtClean="0">
                <a:solidFill>
                  <a:schemeClr val="bg1"/>
                </a:solidFill>
                <a:latin typeface="+mn-lt"/>
              </a:rPr>
              <a:t> / 2</a:t>
            </a:r>
            <a:r>
              <a:rPr lang="nl-NL" sz="2400" kern="0" baseline="30000" dirty="0" smtClean="0">
                <a:solidFill>
                  <a:schemeClr val="bg1"/>
                </a:solidFill>
                <a:latin typeface="+mn-lt"/>
              </a:rPr>
              <a:t>de</a:t>
            </a:r>
            <a:r>
              <a:rPr lang="nl-NL" sz="2400" kern="0" dirty="0" smtClean="0">
                <a:solidFill>
                  <a:schemeClr val="bg1"/>
                </a:solidFill>
                <a:latin typeface="+mn-lt"/>
              </a:rPr>
              <a:t> jaars middelbare scholieren</a:t>
            </a:r>
          </a:p>
          <a:p>
            <a:pPr marL="1200150" lvl="2" indent="-285750" algn="l">
              <a:spcBef>
                <a:spcPct val="20000"/>
              </a:spcBef>
              <a:buFontTx/>
              <a:buChar char="•"/>
            </a:pP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Teams van +- 4 scholieren</a:t>
            </a: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Zuyd Robotics </a:t>
            </a:r>
            <a:r>
              <a:rPr kumimoji="0" lang="nl-NL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Challenge</a:t>
            </a:r>
            <a:endParaRPr kumimoji="0" lang="nl-NL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r"/>
            <a:r>
              <a:rPr lang="nl-NL" sz="4000" dirty="0" smtClean="0"/>
              <a:t>Zuyd Robotics </a:t>
            </a:r>
            <a:r>
              <a:rPr lang="nl-NL" sz="4000" dirty="0" err="1" smtClean="0"/>
              <a:t>Challenge</a:t>
            </a:r>
            <a:endParaRPr lang="nl-NL" sz="4000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</p:spPr>
        <p:txBody>
          <a:bodyPr/>
          <a:lstStyle/>
          <a:p>
            <a:r>
              <a:rPr lang="nl-NL" sz="1100" smtClean="0">
                <a:solidFill>
                  <a:schemeClr val="bg1"/>
                </a:solidFill>
              </a:rPr>
              <a:t>Vind samen met Zuyd Robotics de weg NIOC 2011 -  R. Verheijen</a:t>
            </a:r>
            <a:endParaRPr lang="nl-NL" sz="1100" dirty="0">
              <a:solidFill>
                <a:schemeClr val="bg1"/>
              </a:solidFill>
            </a:endParaRPr>
          </a:p>
        </p:txBody>
      </p:sp>
      <p:pic>
        <p:nvPicPr>
          <p:cNvPr id="8" name="20100618_ROBOTWEDSTRIJDEN_Interne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81000" y="1676400"/>
            <a:ext cx="8382000" cy="47148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5213</TotalTime>
  <Words>599</Words>
  <Application>Microsoft Office PowerPoint</Application>
  <PresentationFormat>Diavoorstelling (4:3)</PresentationFormat>
  <Paragraphs>146</Paragraphs>
  <Slides>20</Slides>
  <Notes>20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Standaardontwerp</vt:lpstr>
      <vt:lpstr>Vind samen met  Zuyd Robotics de weg</vt:lpstr>
      <vt:lpstr>Voorstellen</vt:lpstr>
      <vt:lpstr>Dia 3</vt:lpstr>
      <vt:lpstr>Dia 4</vt:lpstr>
      <vt:lpstr>Dia 5</vt:lpstr>
      <vt:lpstr>Dia 6</vt:lpstr>
      <vt:lpstr>Dia 7</vt:lpstr>
      <vt:lpstr>Dia 8</vt:lpstr>
      <vt:lpstr>Zuyd Robotics Challenge</vt:lpstr>
      <vt:lpstr>Dia 10</vt:lpstr>
      <vt:lpstr>Eerste opzet</vt:lpstr>
      <vt:lpstr>Afsluitend toernooi</vt:lpstr>
      <vt:lpstr>Toernooi 18-06-'10</vt:lpstr>
      <vt:lpstr>Toernooi 18-06-'10</vt:lpstr>
      <vt:lpstr>Toernooi 18-06-'10</vt:lpstr>
      <vt:lpstr>Toernooi 18-06-'10</vt:lpstr>
      <vt:lpstr>Toernooi 18-06-'10</vt:lpstr>
      <vt:lpstr>Toernooi 18-06-'10</vt:lpstr>
      <vt:lpstr>Toekomstplannen</vt:lpstr>
      <vt:lpstr>Vragen?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Rianne</dc:creator>
  <cp:lastModifiedBy>Rianne</cp:lastModifiedBy>
  <cp:revision>290</cp:revision>
  <cp:lastPrinted>1601-01-01T00:00:00Z</cp:lastPrinted>
  <dcterms:created xsi:type="dcterms:W3CDTF">1601-01-01T00:00:00Z</dcterms:created>
  <dcterms:modified xsi:type="dcterms:W3CDTF">2011-04-06T19:30:31Z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