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1"/>
    <p:sldMasterId id="2147483675" r:id="rId2"/>
    <p:sldMasterId id="2147483677" r:id="rId3"/>
    <p:sldMasterId id="2147483684" r:id="rId4"/>
  </p:sldMasterIdLst>
  <p:notesMasterIdLst>
    <p:notesMasterId r:id="rId19"/>
  </p:notesMasterIdLst>
  <p:handoutMasterIdLst>
    <p:handoutMasterId r:id="rId20"/>
  </p:handoutMasterIdLst>
  <p:sldIdLst>
    <p:sldId id="256" r:id="rId5"/>
    <p:sldId id="298" r:id="rId6"/>
    <p:sldId id="300" r:id="rId7"/>
    <p:sldId id="299" r:id="rId8"/>
    <p:sldId id="306" r:id="rId9"/>
    <p:sldId id="302" r:id="rId10"/>
    <p:sldId id="301" r:id="rId11"/>
    <p:sldId id="308" r:id="rId12"/>
    <p:sldId id="276" r:id="rId13"/>
    <p:sldId id="305" r:id="rId14"/>
    <p:sldId id="274" r:id="rId15"/>
    <p:sldId id="304" r:id="rId16"/>
    <p:sldId id="307" r:id="rId17"/>
    <p:sldId id="309" r:id="rId1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6437" autoAdjust="0"/>
  </p:normalViewPr>
  <p:slideViewPr>
    <p:cSldViewPr>
      <p:cViewPr varScale="1">
        <p:scale>
          <a:sx n="100" d="100"/>
          <a:sy n="100" d="100"/>
        </p:scale>
        <p:origin x="-19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82160E-62E3-4F4B-8131-D92C86C55E1C}" type="datetimeFigureOut">
              <a:rPr lang="en-US" smtClean="0"/>
              <a:pPr/>
              <a:t>4/11/2011</a:t>
            </a:fld>
            <a:endParaRPr lang="en-US"/>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C3E3A3-4895-4364-9933-1792AD5AE781}" type="slidenum">
              <a:rPr lang="en-US" smtClean="0"/>
              <a:pPr/>
              <a:t>‹nr.›</a:t>
            </a:fld>
            <a:endParaRPr lang="en-US"/>
          </a:p>
        </p:txBody>
      </p:sp>
    </p:spTree>
    <p:extLst>
      <p:ext uri="{BB962C8B-B14F-4D97-AF65-F5344CB8AC3E}">
        <p14:creationId xmlns="" xmlns:p14="http://schemas.microsoft.com/office/powerpoint/2010/main" val="947754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6A9EC1-581F-48B8-9F8C-09F9B38A88E8}" type="datetimeFigureOut">
              <a:rPr lang="nl-NL" smtClean="0"/>
              <a:pPr/>
              <a:t>11-4-2011</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FA8DAE-132E-4E8E-BFE4-FE928F056DA8}" type="slidenum">
              <a:rPr lang="nl-NL" smtClean="0"/>
              <a:pPr/>
              <a:t>‹nr.›</a:t>
            </a:fld>
            <a:endParaRPr lang="nl-NL"/>
          </a:p>
        </p:txBody>
      </p:sp>
    </p:spTree>
    <p:extLst>
      <p:ext uri="{BB962C8B-B14F-4D97-AF65-F5344CB8AC3E}">
        <p14:creationId xmlns="" xmlns:p14="http://schemas.microsoft.com/office/powerpoint/2010/main" val="1359280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EAFA8DAE-132E-4E8E-BFE4-FE928F056DA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pPr lvl="0">
              <a:spcBef>
                <a:spcPts val="0"/>
              </a:spcBef>
              <a:spcAft>
                <a:spcPts val="0"/>
              </a:spcAft>
            </a:pPr>
            <a:r>
              <a:rPr lang="nl-NL" sz="1800" i="1" dirty="0" smtClean="0"/>
              <a:t>Wat moet iemand vandaag de dag kunnen? En zo niet vandaag, dan wel volgend jaar:</a:t>
            </a:r>
          </a:p>
          <a:p>
            <a:pPr lvl="0">
              <a:spcBef>
                <a:spcPts val="0"/>
              </a:spcBef>
              <a:spcAft>
                <a:spcPts val="0"/>
              </a:spcAft>
            </a:pPr>
            <a:endParaRPr lang="nl-NL" sz="1800" i="1" dirty="0" smtClean="0"/>
          </a:p>
          <a:p>
            <a:pPr lvl="0">
              <a:spcBef>
                <a:spcPts val="0"/>
              </a:spcBef>
              <a:spcAft>
                <a:spcPts val="0"/>
              </a:spcAft>
            </a:pPr>
            <a:r>
              <a:rPr lang="nl-NL" sz="1800" i="1" dirty="0" smtClean="0"/>
              <a:t>Operationele</a:t>
            </a:r>
            <a:r>
              <a:rPr lang="nl-NL" sz="1800" dirty="0" smtClean="0"/>
              <a:t> vaardigheden: </a:t>
            </a:r>
          </a:p>
          <a:p>
            <a:pPr lvl="1">
              <a:spcBef>
                <a:spcPts val="0"/>
              </a:spcBef>
              <a:spcAft>
                <a:spcPts val="0"/>
              </a:spcAft>
            </a:pPr>
            <a:r>
              <a:rPr lang="nl-NL" sz="1200" dirty="0" smtClean="0"/>
              <a:t>een computer, netwerk, websites en webapplicaties kunnen bedienen.</a:t>
            </a:r>
            <a:endParaRPr lang="en-US" sz="1200" dirty="0" smtClean="0"/>
          </a:p>
          <a:p>
            <a:pPr lvl="0">
              <a:spcBef>
                <a:spcPts val="0"/>
              </a:spcBef>
              <a:spcAft>
                <a:spcPts val="0"/>
              </a:spcAft>
            </a:pPr>
            <a:r>
              <a:rPr lang="nl-NL" sz="1800" i="1" dirty="0" smtClean="0"/>
              <a:t>Formele </a:t>
            </a:r>
            <a:r>
              <a:rPr lang="nl-NL" sz="1800" dirty="0" smtClean="0"/>
              <a:t>vaardigheden: </a:t>
            </a:r>
          </a:p>
          <a:p>
            <a:pPr lvl="1">
              <a:spcBef>
                <a:spcPts val="0"/>
              </a:spcBef>
              <a:spcAft>
                <a:spcPts val="0"/>
              </a:spcAft>
            </a:pPr>
            <a:r>
              <a:rPr lang="nl-NL" sz="1200" dirty="0" smtClean="0"/>
              <a:t>de formele kenmerken van digitale media kunnen gebruiken, zoals bestandsstructuren, menustructuren en hyperlinks.</a:t>
            </a:r>
            <a:endParaRPr lang="en-US" sz="1200" dirty="0" smtClean="0"/>
          </a:p>
          <a:p>
            <a:pPr lvl="0">
              <a:spcBef>
                <a:spcPts val="0"/>
              </a:spcBef>
              <a:spcAft>
                <a:spcPts val="0"/>
              </a:spcAft>
            </a:pPr>
            <a:r>
              <a:rPr lang="nl-NL" sz="1800" i="1" dirty="0" smtClean="0"/>
              <a:t>Informatievaardigheden</a:t>
            </a:r>
            <a:r>
              <a:rPr lang="nl-NL" sz="1800" b="0" dirty="0" smtClean="0"/>
              <a:t>:</a:t>
            </a:r>
          </a:p>
          <a:p>
            <a:pPr lvl="1">
              <a:spcBef>
                <a:spcPts val="0"/>
              </a:spcBef>
              <a:spcAft>
                <a:spcPts val="0"/>
              </a:spcAft>
            </a:pPr>
            <a:r>
              <a:rPr lang="nl-NL" sz="1200" dirty="0" smtClean="0"/>
              <a:t> informatie kunnen vinden, selecteren, verwerken en beoordelen, in specifieke computer- en netwerkbronnen en handelend vanuit specifieke vragen en behoeften.</a:t>
            </a:r>
            <a:endParaRPr lang="en-US" sz="1200" dirty="0" smtClean="0"/>
          </a:p>
          <a:p>
            <a:pPr lvl="0">
              <a:spcBef>
                <a:spcPts val="0"/>
              </a:spcBef>
              <a:spcAft>
                <a:spcPts val="0"/>
              </a:spcAft>
            </a:pPr>
            <a:r>
              <a:rPr lang="nl-NL" sz="1800" i="1" dirty="0" smtClean="0"/>
              <a:t>Strategische</a:t>
            </a:r>
            <a:r>
              <a:rPr lang="nl-NL" sz="1800" dirty="0" smtClean="0"/>
              <a:t> vaardigheden:</a:t>
            </a:r>
          </a:p>
          <a:p>
            <a:pPr lvl="1">
              <a:spcBef>
                <a:spcPts val="0"/>
              </a:spcBef>
              <a:spcAft>
                <a:spcPts val="0"/>
              </a:spcAft>
            </a:pPr>
            <a:r>
              <a:rPr lang="nl-NL" sz="1200" dirty="0" smtClean="0"/>
              <a:t>elektronische informatie en diensten kunnen inzetten ter realisering van een specifiek doel, met begrip van de communicatieve en maatschappelijke context waarin dat doel gerealiseerd kan worden, en ter realisering van het algemene doel van de verbetering van een (maatschappelijke) positie. </a:t>
            </a:r>
            <a:endParaRPr lang="en-US" sz="1200" dirty="0" smtClean="0"/>
          </a:p>
          <a:p>
            <a:pPr lvl="0">
              <a:spcBef>
                <a:spcPts val="0"/>
              </a:spcBef>
              <a:spcAft>
                <a:spcPts val="0"/>
              </a:spcAft>
            </a:pPr>
            <a:r>
              <a:rPr lang="nl-NL" sz="1800" i="1" dirty="0" smtClean="0"/>
              <a:t>Communicatievaardigheden</a:t>
            </a:r>
            <a:r>
              <a:rPr lang="nl-NL" sz="1800" b="0" i="1" dirty="0" smtClean="0"/>
              <a:t>: </a:t>
            </a:r>
          </a:p>
          <a:p>
            <a:pPr lvl="1">
              <a:spcBef>
                <a:spcPts val="0"/>
              </a:spcBef>
              <a:spcAft>
                <a:spcPts val="0"/>
              </a:spcAft>
            </a:pPr>
            <a:r>
              <a:rPr lang="nl-NL" sz="1200" dirty="0" smtClean="0"/>
              <a:t>het creëren, uitwisselen en begrijpen van informatie middels computer interfaces, via netwerken of email.</a:t>
            </a:r>
            <a:endParaRPr lang="en-US" sz="1200" dirty="0" smtClean="0"/>
          </a:p>
          <a:p>
            <a:pPr lvl="0">
              <a:spcBef>
                <a:spcPts val="0"/>
              </a:spcBef>
              <a:spcAft>
                <a:spcPts val="0"/>
              </a:spcAft>
            </a:pPr>
            <a:r>
              <a:rPr lang="nl-NL" sz="1800" i="1" dirty="0" smtClean="0"/>
              <a:t>Content creatie vaardigheden: </a:t>
            </a:r>
          </a:p>
          <a:p>
            <a:pPr lvl="1">
              <a:spcBef>
                <a:spcPts val="0"/>
              </a:spcBef>
              <a:spcAft>
                <a:spcPts val="0"/>
              </a:spcAft>
            </a:pPr>
            <a:r>
              <a:rPr lang="nl-NL" sz="1200" b="0" dirty="0" smtClean="0"/>
              <a:t>het vervaardigen van ‘</a:t>
            </a:r>
            <a:r>
              <a:rPr lang="nl-NL" sz="1200" b="0" dirty="0" err="1" smtClean="0"/>
              <a:t>user-generated</a:t>
            </a:r>
            <a:r>
              <a:rPr lang="nl-NL" sz="1200" b="0" dirty="0" smtClean="0"/>
              <a:t> content’ in de vorm van onder meer website of webpagina’s voor bedrijf of instelling, </a:t>
            </a:r>
            <a:r>
              <a:rPr lang="nl-NL" sz="1200" b="0" dirty="0" err="1" smtClean="0"/>
              <a:t>weblogs</a:t>
            </a:r>
            <a:r>
              <a:rPr lang="nl-NL" sz="1200" b="0" dirty="0" smtClean="0"/>
              <a:t> voor bedrijfstoepassingen, bijdragen aan online fora, massamedia en kennisnetwerken en beroepsprofielen (in </a:t>
            </a:r>
            <a:r>
              <a:rPr lang="nl-NL" sz="1200" b="0" dirty="0" err="1" smtClean="0"/>
              <a:t>LinkedIn</a:t>
            </a:r>
            <a:r>
              <a:rPr lang="nl-NL" sz="1200" b="0" dirty="0" smtClean="0"/>
              <a:t> ed.) </a:t>
            </a:r>
          </a:p>
          <a:p>
            <a:endParaRPr lang="en-US" dirty="0"/>
          </a:p>
        </p:txBody>
      </p:sp>
      <p:sp>
        <p:nvSpPr>
          <p:cNvPr id="4" name="Tijdelijke aanduiding voor dianummer 3"/>
          <p:cNvSpPr>
            <a:spLocks noGrp="1"/>
          </p:cNvSpPr>
          <p:nvPr>
            <p:ph type="sldNum" sz="quarter" idx="10"/>
          </p:nvPr>
        </p:nvSpPr>
        <p:spPr/>
        <p:txBody>
          <a:bodyPr/>
          <a:lstStyle/>
          <a:p>
            <a:fld id="{EAFA8DAE-132E-4E8E-BFE4-FE928F056DA8}" type="slidenum">
              <a:rPr lang="nl-NL" smtClean="0"/>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Does </a:t>
            </a:r>
            <a:r>
              <a:rPr lang="nl-NL" dirty="0" err="1" smtClean="0"/>
              <a:t>that</a:t>
            </a:r>
            <a:r>
              <a:rPr lang="nl-NL" dirty="0" smtClean="0"/>
              <a:t> </a:t>
            </a:r>
            <a:r>
              <a:rPr lang="nl-NL" dirty="0" err="1" smtClean="0"/>
              <a:t>work</a:t>
            </a:r>
            <a:r>
              <a:rPr lang="nl-NL" dirty="0" smtClean="0"/>
              <a:t>? </a:t>
            </a:r>
            <a:r>
              <a:rPr lang="nl-NL" dirty="0" err="1" smtClean="0"/>
              <a:t>Yes</a:t>
            </a:r>
            <a:r>
              <a:rPr lang="nl-NL" dirty="0" smtClean="0"/>
              <a:t>, </a:t>
            </a:r>
            <a:r>
              <a:rPr lang="nl-NL" dirty="0" err="1" smtClean="0"/>
              <a:t>it</a:t>
            </a:r>
            <a:r>
              <a:rPr lang="nl-NL" dirty="0" smtClean="0"/>
              <a:t> does. </a:t>
            </a:r>
          </a:p>
          <a:p>
            <a:endParaRPr lang="nl-NL" dirty="0" smtClean="0"/>
          </a:p>
          <a:p>
            <a:r>
              <a:rPr lang="nl-NL" dirty="0" smtClean="0"/>
              <a:t>Jose Manuel Barroso  President of the </a:t>
            </a:r>
            <a:r>
              <a:rPr lang="nl-NL" dirty="0" err="1" smtClean="0"/>
              <a:t>European</a:t>
            </a:r>
            <a:r>
              <a:rPr lang="nl-NL" dirty="0" smtClean="0"/>
              <a:t> </a:t>
            </a:r>
            <a:r>
              <a:rPr lang="nl-NL" dirty="0" err="1" smtClean="0"/>
              <a:t>Commission</a:t>
            </a:r>
            <a:r>
              <a:rPr lang="nl-NL" dirty="0" smtClean="0"/>
              <a:t> – </a:t>
            </a:r>
            <a:r>
              <a:rPr lang="nl-NL" dirty="0" err="1" smtClean="0"/>
              <a:t>his</a:t>
            </a:r>
            <a:r>
              <a:rPr lang="nl-NL" dirty="0" smtClean="0"/>
              <a:t> picture taken </a:t>
            </a:r>
            <a:r>
              <a:rPr lang="nl-NL" dirty="0" err="1" smtClean="0"/>
              <a:t>when</a:t>
            </a:r>
            <a:r>
              <a:rPr lang="nl-NL" baseline="0" dirty="0" smtClean="0"/>
              <a:t> </a:t>
            </a:r>
            <a:r>
              <a:rPr lang="nl-NL" baseline="0" dirty="0" err="1" smtClean="0"/>
              <a:t>receiving</a:t>
            </a:r>
            <a:r>
              <a:rPr lang="nl-NL" baseline="0" dirty="0" smtClean="0"/>
              <a:t> the 9 </a:t>
            </a:r>
            <a:r>
              <a:rPr lang="nl-NL" baseline="0" dirty="0" err="1" smtClean="0"/>
              <a:t>millionth</a:t>
            </a:r>
            <a:r>
              <a:rPr lang="nl-NL" baseline="0" dirty="0" smtClean="0"/>
              <a:t> </a:t>
            </a:r>
            <a:r>
              <a:rPr lang="nl-NL" baseline="0" dirty="0" err="1" smtClean="0"/>
              <a:t>skills</a:t>
            </a:r>
            <a:r>
              <a:rPr lang="nl-NL" baseline="0" dirty="0" smtClean="0"/>
              <a:t> card. </a:t>
            </a:r>
            <a:r>
              <a:rPr lang="nl-NL" baseline="0" dirty="0" err="1" smtClean="0"/>
              <a:t>Not</a:t>
            </a:r>
            <a:r>
              <a:rPr lang="nl-NL" baseline="0" dirty="0" smtClean="0"/>
              <a:t> </a:t>
            </a:r>
            <a:r>
              <a:rPr lang="nl-NL" baseline="0" dirty="0" err="1" smtClean="0"/>
              <a:t>so</a:t>
            </a:r>
            <a:r>
              <a:rPr lang="nl-NL" baseline="0" dirty="0" smtClean="0"/>
              <a:t> </a:t>
            </a:r>
            <a:r>
              <a:rPr lang="nl-NL" baseline="0" dirty="0" err="1" smtClean="0"/>
              <a:t>much</a:t>
            </a:r>
            <a:r>
              <a:rPr lang="nl-NL" baseline="0" dirty="0" smtClean="0"/>
              <a:t> </a:t>
            </a:r>
            <a:r>
              <a:rPr lang="nl-NL" baseline="0" dirty="0" err="1" smtClean="0"/>
              <a:t>that</a:t>
            </a:r>
            <a:r>
              <a:rPr lang="nl-NL" baseline="0" dirty="0" smtClean="0"/>
              <a:t> </a:t>
            </a:r>
            <a:r>
              <a:rPr lang="nl-NL" baseline="0" dirty="0" err="1" smtClean="0"/>
              <a:t>he</a:t>
            </a:r>
            <a:r>
              <a:rPr lang="nl-NL" baseline="0" dirty="0" smtClean="0"/>
              <a:t> </a:t>
            </a:r>
            <a:r>
              <a:rPr lang="nl-NL" baseline="0" dirty="0" err="1" smtClean="0"/>
              <a:t>promised</a:t>
            </a:r>
            <a:r>
              <a:rPr lang="nl-NL" baseline="0" dirty="0" smtClean="0"/>
              <a:t> to </a:t>
            </a:r>
            <a:r>
              <a:rPr lang="nl-NL" baseline="0" dirty="0" err="1" smtClean="0"/>
              <a:t>actually</a:t>
            </a:r>
            <a:r>
              <a:rPr lang="nl-NL" baseline="0" dirty="0" smtClean="0"/>
              <a:t> pass the </a:t>
            </a:r>
            <a:r>
              <a:rPr lang="nl-NL" baseline="0" dirty="0" err="1" smtClean="0"/>
              <a:t>exams</a:t>
            </a:r>
            <a:r>
              <a:rPr lang="nl-NL" baseline="0" dirty="0" smtClean="0"/>
              <a:t>. </a:t>
            </a:r>
            <a:r>
              <a:rPr lang="nl-NL" baseline="0" dirty="0" err="1" smtClean="0"/>
              <a:t>Much</a:t>
            </a:r>
            <a:r>
              <a:rPr lang="nl-NL" baseline="0" dirty="0" smtClean="0"/>
              <a:t> more important </a:t>
            </a:r>
            <a:r>
              <a:rPr lang="nl-NL" baseline="0" dirty="0" err="1" smtClean="0"/>
              <a:t>that</a:t>
            </a:r>
            <a:r>
              <a:rPr lang="nl-NL" baseline="0" dirty="0" smtClean="0"/>
              <a:t> </a:t>
            </a:r>
            <a:r>
              <a:rPr lang="nl-NL" baseline="0" dirty="0" err="1" smtClean="0"/>
              <a:t>he</a:t>
            </a:r>
            <a:r>
              <a:rPr lang="nl-NL" baseline="0" dirty="0" smtClean="0"/>
              <a:t> </a:t>
            </a:r>
            <a:r>
              <a:rPr lang="nl-NL" baseline="0" dirty="0" err="1" smtClean="0"/>
              <a:t>devoted</a:t>
            </a:r>
            <a:r>
              <a:rPr lang="nl-NL" baseline="0" dirty="0" smtClean="0"/>
              <a:t> the time. </a:t>
            </a:r>
            <a:r>
              <a:rPr lang="nl-NL" baseline="0" dirty="0" err="1" smtClean="0"/>
              <a:t>That</a:t>
            </a:r>
            <a:r>
              <a:rPr lang="nl-NL" baseline="0" dirty="0" smtClean="0"/>
              <a:t> was in </a:t>
            </a:r>
            <a:r>
              <a:rPr lang="nl-NL" baseline="0" dirty="0" err="1" smtClean="0"/>
              <a:t>February</a:t>
            </a:r>
            <a:r>
              <a:rPr lang="nl-NL" baseline="0" dirty="0" smtClean="0"/>
              <a:t> of 2009. End 2010 we have </a:t>
            </a:r>
            <a:r>
              <a:rPr lang="nl-NL" baseline="0" dirty="0" err="1" smtClean="0"/>
              <a:t>passed</a:t>
            </a:r>
            <a:r>
              <a:rPr lang="nl-NL" baseline="0" dirty="0" smtClean="0"/>
              <a:t> the 11 </a:t>
            </a:r>
            <a:r>
              <a:rPr lang="nl-NL" baseline="0" dirty="0" err="1" smtClean="0"/>
              <a:t>million</a:t>
            </a:r>
            <a:r>
              <a:rPr lang="nl-NL" baseline="0" dirty="0" smtClean="0"/>
              <a:t> </a:t>
            </a:r>
            <a:r>
              <a:rPr lang="nl-NL" baseline="0" dirty="0" err="1" smtClean="0"/>
              <a:t>milestone</a:t>
            </a:r>
            <a:r>
              <a:rPr lang="nl-NL" baseline="0" dirty="0" smtClean="0"/>
              <a:t>. </a:t>
            </a:r>
          </a:p>
          <a:p>
            <a:r>
              <a:rPr lang="nl-NL" baseline="0" dirty="0" smtClean="0"/>
              <a:t>Deze zomer zullen we de 12 miljoenste inschrijven. </a:t>
            </a:r>
          </a:p>
          <a:p>
            <a:r>
              <a:rPr lang="nl-NL" baseline="0" dirty="0" smtClean="0"/>
              <a:t>NB: ISS: International </a:t>
            </a:r>
            <a:r>
              <a:rPr lang="nl-NL" baseline="0" dirty="0" err="1" smtClean="0"/>
              <a:t>Institute</a:t>
            </a:r>
            <a:r>
              <a:rPr lang="nl-NL" baseline="0" dirty="0" smtClean="0"/>
              <a:t> </a:t>
            </a:r>
            <a:r>
              <a:rPr lang="nl-NL" baseline="0" dirty="0" err="1" smtClean="0"/>
              <a:t>for</a:t>
            </a:r>
            <a:r>
              <a:rPr lang="nl-NL" baseline="0" dirty="0" smtClean="0"/>
              <a:t> </a:t>
            </a:r>
            <a:r>
              <a:rPr lang="nl-NL" baseline="0" dirty="0" err="1" smtClean="0"/>
              <a:t>Social</a:t>
            </a:r>
            <a:r>
              <a:rPr lang="nl-NL" baseline="0" dirty="0" smtClean="0"/>
              <a:t> Studies (</a:t>
            </a:r>
            <a:r>
              <a:rPr lang="nl-NL" baseline="0" dirty="0" err="1" smtClean="0"/>
              <a:t>R’dam</a:t>
            </a:r>
            <a:r>
              <a:rPr lang="nl-NL" baseline="0" dirty="0" smtClean="0"/>
              <a:t>), ICTY= </a:t>
            </a:r>
            <a:r>
              <a:rPr lang="nl-NL" baseline="0" dirty="0" err="1" smtClean="0"/>
              <a:t>Internat</a:t>
            </a:r>
            <a:r>
              <a:rPr lang="nl-NL" baseline="0" dirty="0" smtClean="0"/>
              <a:t>. </a:t>
            </a:r>
            <a:r>
              <a:rPr lang="nl-NL" baseline="0" dirty="0" err="1" smtClean="0"/>
              <a:t>Criminal</a:t>
            </a:r>
            <a:r>
              <a:rPr lang="nl-NL" baseline="0" dirty="0" smtClean="0"/>
              <a:t> </a:t>
            </a:r>
            <a:r>
              <a:rPr lang="nl-NL" baseline="0" dirty="0" err="1" smtClean="0"/>
              <a:t>Tribunal</a:t>
            </a:r>
            <a:r>
              <a:rPr lang="nl-NL" baseline="0" dirty="0" smtClean="0"/>
              <a:t> </a:t>
            </a:r>
            <a:r>
              <a:rPr lang="nl-NL" baseline="0" dirty="0" err="1" smtClean="0"/>
              <a:t>on</a:t>
            </a:r>
            <a:r>
              <a:rPr lang="nl-NL" baseline="0" dirty="0" smtClean="0"/>
              <a:t> </a:t>
            </a:r>
            <a:r>
              <a:rPr lang="nl-NL" baseline="0" dirty="0" err="1" smtClean="0"/>
              <a:t>former</a:t>
            </a:r>
            <a:r>
              <a:rPr lang="nl-NL" baseline="0" dirty="0" smtClean="0"/>
              <a:t> </a:t>
            </a:r>
            <a:r>
              <a:rPr lang="nl-NL" baseline="0" dirty="0" err="1" smtClean="0"/>
              <a:t>Yougoslavia</a:t>
            </a:r>
            <a:r>
              <a:rPr lang="nl-NL" baseline="0" dirty="0" smtClean="0"/>
              <a:t>, </a:t>
            </a:r>
            <a:r>
              <a:rPr lang="nl-NL" baseline="0" dirty="0" err="1" smtClean="0"/>
              <a:t>BfBB</a:t>
            </a:r>
            <a:r>
              <a:rPr lang="nl-NL" baseline="0" dirty="0" smtClean="0"/>
              <a:t> = </a:t>
            </a:r>
            <a:r>
              <a:rPr lang="nl-NL" baseline="0" dirty="0" err="1" smtClean="0"/>
              <a:t>Bundesinstitut</a:t>
            </a:r>
            <a:r>
              <a:rPr lang="nl-NL" baseline="0" dirty="0" smtClean="0"/>
              <a:t> </a:t>
            </a:r>
            <a:r>
              <a:rPr lang="nl-NL" baseline="0" dirty="0" err="1" smtClean="0"/>
              <a:t>Für</a:t>
            </a:r>
            <a:r>
              <a:rPr lang="nl-NL" baseline="0" dirty="0" smtClean="0"/>
              <a:t> </a:t>
            </a:r>
            <a:r>
              <a:rPr lang="nl-NL" baseline="0" dirty="0" err="1" smtClean="0"/>
              <a:t>BerufsBildung</a:t>
            </a:r>
            <a:r>
              <a:rPr lang="nl-NL" baseline="0" dirty="0" smtClean="0"/>
              <a:t>,</a:t>
            </a:r>
          </a:p>
          <a:p>
            <a:endParaRPr lang="en-US" dirty="0"/>
          </a:p>
        </p:txBody>
      </p:sp>
      <p:sp>
        <p:nvSpPr>
          <p:cNvPr id="4" name="Tijdelijke aanduiding voor dianummer 3"/>
          <p:cNvSpPr>
            <a:spLocks noGrp="1"/>
          </p:cNvSpPr>
          <p:nvPr>
            <p:ph type="sldNum" sz="quarter" idx="10"/>
          </p:nvPr>
        </p:nvSpPr>
        <p:spPr/>
        <p:txBody>
          <a:bodyPr/>
          <a:lstStyle/>
          <a:p>
            <a:fld id="{EAFA8DAE-132E-4E8E-BFE4-FE928F056DA8}" type="slidenum">
              <a:rPr lang="nl-NL" smtClean="0"/>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Praktisch, competenties meten. Modulair, hoge</a:t>
            </a:r>
            <a:r>
              <a:rPr lang="nl-NL" baseline="0" dirty="0" smtClean="0"/>
              <a:t> kwaliteit, erkend</a:t>
            </a:r>
            <a:endParaRPr lang="nl-NL" dirty="0"/>
          </a:p>
        </p:txBody>
      </p:sp>
      <p:sp>
        <p:nvSpPr>
          <p:cNvPr id="4" name="Tijdelijke aanduiding voor dianummer 3"/>
          <p:cNvSpPr>
            <a:spLocks noGrp="1"/>
          </p:cNvSpPr>
          <p:nvPr>
            <p:ph type="sldNum" sz="quarter" idx="10"/>
          </p:nvPr>
        </p:nvSpPr>
        <p:spPr/>
        <p:txBody>
          <a:bodyPr/>
          <a:lstStyle/>
          <a:p>
            <a:fld id="{EAFA8DAE-132E-4E8E-BFE4-FE928F056DA8}" type="slidenum">
              <a:rPr lang="nl-NL" smtClean="0"/>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Eigenlijk moet je basiscompetenties aangeleerd krijgen in het primair onderwijs – maar dat gebeurt vaak niet. </a:t>
            </a:r>
          </a:p>
          <a:p>
            <a:r>
              <a:rPr lang="nl-NL" dirty="0" smtClean="0"/>
              <a:t>Je</a:t>
            </a:r>
            <a:r>
              <a:rPr lang="nl-NL" baseline="0" dirty="0" smtClean="0"/>
              <a:t> informatie staat op internet, maar dat vind je alleen met een zoekstrategie. Dat moet je dus leren.</a:t>
            </a:r>
          </a:p>
          <a:p>
            <a:r>
              <a:rPr lang="nl-NL" baseline="0" dirty="0" smtClean="0"/>
              <a:t>Maar als je docent zelf niet kan zoeken, niet kan beoordelen wat de waarde is van gevonden gegevens?</a:t>
            </a:r>
          </a:p>
          <a:p>
            <a:endParaRPr lang="nl-NL" baseline="0" dirty="0" smtClean="0"/>
          </a:p>
          <a:p>
            <a:r>
              <a:rPr lang="nl-NL" baseline="0" dirty="0" smtClean="0"/>
              <a:t>‘De jongeren kunnen het al’ is een fabel, weten we nu uit research (rapport: </a:t>
            </a:r>
            <a:r>
              <a:rPr lang="nl-NL" baseline="0" dirty="0" err="1" smtClean="0"/>
              <a:t>Einstein</a:t>
            </a:r>
            <a:r>
              <a:rPr lang="nl-NL" baseline="0" dirty="0" smtClean="0"/>
              <a:t> bestaat niet). </a:t>
            </a:r>
          </a:p>
          <a:p>
            <a:r>
              <a:rPr lang="nl-NL" baseline="0" dirty="0" smtClean="0"/>
              <a:t>Dat je het ‘vanzelf leert’ is ook onzin, dat bewijst die 8% improductiviteit al. </a:t>
            </a:r>
          </a:p>
          <a:p>
            <a:r>
              <a:rPr lang="nl-NL" baseline="0" dirty="0" smtClean="0"/>
              <a:t>Als wij blijven wachten: 63% van de 1 miljoen nieuwe ECDL kandidaten tussen januari en september 2010 kwamen uit Arabische staten. De ontwikkelingslanden lopen veel harder dan wij. </a:t>
            </a:r>
            <a:endParaRPr lang="nl-NL" dirty="0" smtClean="0"/>
          </a:p>
          <a:p>
            <a:endParaRPr lang="en-US" dirty="0"/>
          </a:p>
        </p:txBody>
      </p:sp>
      <p:sp>
        <p:nvSpPr>
          <p:cNvPr id="4" name="Tijdelijke aanduiding voor dianummer 3"/>
          <p:cNvSpPr>
            <a:spLocks noGrp="1"/>
          </p:cNvSpPr>
          <p:nvPr>
            <p:ph type="sldNum" sz="quarter" idx="10"/>
          </p:nvPr>
        </p:nvSpPr>
        <p:spPr/>
        <p:txBody>
          <a:bodyPr/>
          <a:lstStyle/>
          <a:p>
            <a:fld id="{EAFA8DAE-132E-4E8E-BFE4-FE928F056DA8}" type="slidenum">
              <a:rPr lang="nl-NL" smtClean="0"/>
              <a:pPr/>
              <a:t>13</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EAFA8DAE-132E-4E8E-BFE4-FE928F056DA8}" type="slidenum">
              <a:rPr lang="nl-NL" smtClean="0"/>
              <a:pPr/>
              <a:t>14</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Wat moet je kunnen om zelfstandig te functioneren in de maatschappij.</a:t>
            </a:r>
            <a:r>
              <a:rPr lang="nl-NL" baseline="0" dirty="0" smtClean="0"/>
              <a:t> ooit was dat: een holenbeer vangen zonder zelf gewond te raken. Voedsel en kleding. Maar toen de holenbeer begon uit te sterven moesten andere competenties worden ontwikkeld. Landbouw, bijvoorbeeld. Zo’n overgang gaat niet gemakkelijk, en vaak wordt nog jaren een verouderd opleidingspakket aangeboden. Naarmate de ontwikkeling sneller gaat wordt dat lastiger… maar het moet wel. </a:t>
            </a:r>
          </a:p>
          <a:p>
            <a:endParaRPr lang="en-US" dirty="0"/>
          </a:p>
        </p:txBody>
      </p:sp>
      <p:sp>
        <p:nvSpPr>
          <p:cNvPr id="4" name="Tijdelijke aanduiding voor dianummer 3"/>
          <p:cNvSpPr>
            <a:spLocks noGrp="1"/>
          </p:cNvSpPr>
          <p:nvPr>
            <p:ph type="sldNum" sz="quarter" idx="10"/>
          </p:nvPr>
        </p:nvSpPr>
        <p:spPr/>
        <p:txBody>
          <a:bodyPr/>
          <a:lstStyle/>
          <a:p>
            <a:fld id="{EAFA8DAE-132E-4E8E-BFE4-FE928F056DA8}" type="slidenum">
              <a:rPr lang="nl-NL" smtClean="0"/>
              <a:pPr/>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baseline="0" dirty="0" smtClean="0"/>
              <a:t>Wat moet een jongvolwassene in 2015 aan competenties meebrengen om in de maatschappij te kunnen functioneren? Het vervelende is dat we dat niet precies weten. Het is zeker anders dan nu, dat weten we uit de ervaring van het afgelopen decennium. Vrijwel altijd met behulp van computers en andere digitale media. Deels thuis, vanwege het nieuwe werken. En dan kun je niet gemakkelijk even je collega te hulp roepen, als je even niet weet hoe het moet.</a:t>
            </a:r>
          </a:p>
        </p:txBody>
      </p:sp>
      <p:sp>
        <p:nvSpPr>
          <p:cNvPr id="4" name="Tijdelijke aanduiding voor dianummer 3"/>
          <p:cNvSpPr>
            <a:spLocks noGrp="1"/>
          </p:cNvSpPr>
          <p:nvPr>
            <p:ph type="sldNum" sz="quarter" idx="10"/>
          </p:nvPr>
        </p:nvSpPr>
        <p:spPr/>
        <p:txBody>
          <a:bodyPr/>
          <a:lstStyle/>
          <a:p>
            <a:fld id="{EAFA8DAE-132E-4E8E-BFE4-FE928F056DA8}" type="slidenum">
              <a:rPr lang="nl-NL" smtClean="0"/>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Er is een groot probleem. Uit Europees onderzoek blijkt dat 8% van de werktijd wordt besteed aan ‘uitzoeken hoe’, aan elkaar helpen, aan wachten op de helpdesk. </a:t>
            </a:r>
          </a:p>
          <a:p>
            <a:r>
              <a:rPr lang="nl-NL" dirty="0" smtClean="0"/>
              <a:t>Bij 7,3 miljoen werknemers die 40 K€ kosten is 8% ca. 23,5 miljard euro.</a:t>
            </a:r>
          </a:p>
        </p:txBody>
      </p:sp>
      <p:sp>
        <p:nvSpPr>
          <p:cNvPr id="4" name="Tijdelijke aanduiding voor dianummer 3"/>
          <p:cNvSpPr>
            <a:spLocks noGrp="1"/>
          </p:cNvSpPr>
          <p:nvPr>
            <p:ph type="sldNum" sz="quarter" idx="10"/>
          </p:nvPr>
        </p:nvSpPr>
        <p:spPr/>
        <p:txBody>
          <a:bodyPr/>
          <a:lstStyle/>
          <a:p>
            <a:fld id="{EAFA8DAE-132E-4E8E-BFE4-FE928F056DA8}" type="slidenum">
              <a:rPr lang="nl-NL" smtClean="0"/>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Maar welke vaardigheden zijn dat dan? Iedereen heeft een mening. </a:t>
            </a:r>
          </a:p>
          <a:p>
            <a:r>
              <a:rPr lang="nl-NL" dirty="0" smtClean="0"/>
              <a:t>Wie bepaalt dat?? De man in de</a:t>
            </a:r>
            <a:r>
              <a:rPr lang="nl-NL" baseline="0" dirty="0" smtClean="0"/>
              <a:t> straat? Minister Verhagen, minister van </a:t>
            </a:r>
            <a:r>
              <a:rPr lang="nl-NL" baseline="0" dirty="0" err="1" smtClean="0"/>
              <a:t>Bijsterveld</a:t>
            </a:r>
            <a:r>
              <a:rPr lang="nl-NL" baseline="0" dirty="0" smtClean="0"/>
              <a:t>? </a:t>
            </a:r>
            <a:r>
              <a:rPr lang="nl-NL" dirty="0" smtClean="0"/>
              <a:t>NEE. </a:t>
            </a:r>
          </a:p>
          <a:p>
            <a:r>
              <a:rPr lang="nl-NL" dirty="0" smtClean="0"/>
              <a:t>Werkgevers internationaal</a:t>
            </a:r>
            <a:r>
              <a:rPr lang="nl-NL" baseline="0" dirty="0" smtClean="0"/>
              <a:t> vertellen al jaren wat nodig is, en blijven dat vertellen omdat het continu veranderd. </a:t>
            </a:r>
          </a:p>
          <a:p>
            <a:r>
              <a:rPr lang="nl-NL" baseline="0" dirty="0" smtClean="0"/>
              <a:t>Aan mensen als Bernard </a:t>
            </a:r>
            <a:r>
              <a:rPr lang="nl-NL" baseline="0" dirty="0" err="1" smtClean="0"/>
              <a:t>Wientjes</a:t>
            </a:r>
            <a:r>
              <a:rPr lang="nl-NL" baseline="0" dirty="0" smtClean="0"/>
              <a:t> en zijn Duitse collega Roland Müller. </a:t>
            </a:r>
          </a:p>
          <a:p>
            <a:r>
              <a:rPr lang="nl-NL" baseline="0" dirty="0" smtClean="0"/>
              <a:t>De Europese Commissie heeft sinds 2003 (Lissabon) regelmatig aanbevelingen gedaan en die steeds verder aangescherpt. Toch wordt in Nederland nog steeds gepraat over wat eigenlijk het basisniveau is. Internationaal ligt dat allang vast.</a:t>
            </a:r>
            <a:endParaRPr lang="en-US" dirty="0"/>
          </a:p>
        </p:txBody>
      </p:sp>
      <p:sp>
        <p:nvSpPr>
          <p:cNvPr id="4" name="Tijdelijke aanduiding voor dianummer 3"/>
          <p:cNvSpPr>
            <a:spLocks noGrp="1"/>
          </p:cNvSpPr>
          <p:nvPr>
            <p:ph type="sldNum" sz="quarter" idx="10"/>
          </p:nvPr>
        </p:nvSpPr>
        <p:spPr/>
        <p:txBody>
          <a:bodyPr/>
          <a:lstStyle/>
          <a:p>
            <a:fld id="{EAFA8DAE-132E-4E8E-BFE4-FE928F056DA8}" type="slidenum">
              <a:rPr lang="nl-NL" smtClean="0"/>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Na veel internationaal overleg is in 2006 dit als definitie geformuleerd. Dat is nog vrij globaal, maar wel duidelijk. </a:t>
            </a:r>
            <a:endParaRPr lang="en-US" dirty="0"/>
          </a:p>
        </p:txBody>
      </p:sp>
      <p:sp>
        <p:nvSpPr>
          <p:cNvPr id="4" name="Tijdelijke aanduiding voor dianummer 3"/>
          <p:cNvSpPr>
            <a:spLocks noGrp="1"/>
          </p:cNvSpPr>
          <p:nvPr>
            <p:ph type="sldNum" sz="quarter" idx="10"/>
          </p:nvPr>
        </p:nvSpPr>
        <p:spPr/>
        <p:txBody>
          <a:bodyPr/>
          <a:lstStyle/>
          <a:p>
            <a:fld id="{EAFA8DAE-132E-4E8E-BFE4-FE928F056DA8}" type="slidenum">
              <a:rPr lang="nl-NL" smtClean="0"/>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Je wilt dat voor Nederland verder invullen, maar uiteraard niet alleen: we zijn echt niet zo anders dan de Duitsers, de Belgen, de Fransen, of de rest van Europa. En zou een Chinese werkgever echt heel</a:t>
            </a:r>
            <a:r>
              <a:rPr lang="nl-NL" baseline="0" dirty="0" smtClean="0"/>
              <a:t> andere eisen stellen? Daar heeft de globalisering jaren geleden al een eind aan gemaakt.</a:t>
            </a:r>
          </a:p>
          <a:p>
            <a:r>
              <a:rPr lang="nl-NL" baseline="0" dirty="0" smtClean="0"/>
              <a:t>Is dit een urgent probleem? </a:t>
            </a:r>
            <a:r>
              <a:rPr lang="nl-NL" dirty="0" smtClean="0"/>
              <a:t>Ik denk het wel, om twee redenen. Geen digivaardigheid zal</a:t>
            </a:r>
            <a:r>
              <a:rPr lang="nl-NL" baseline="0" dirty="0" smtClean="0"/>
              <a:t> binnenkort ook </a:t>
            </a:r>
            <a:r>
              <a:rPr lang="nl-NL" i="1" baseline="0" dirty="0" smtClean="0"/>
              <a:t>geen werk </a:t>
            </a:r>
            <a:r>
              <a:rPr lang="nl-NL" baseline="0" dirty="0" smtClean="0"/>
              <a:t>betekenen. Niet alleen omdat je niet wordt aangenomen: de banen vind je tegenwoordig via de sociale media, via </a:t>
            </a:r>
            <a:r>
              <a:rPr lang="nl-NL" baseline="0" dirty="0" err="1" smtClean="0"/>
              <a:t>LinkedIn</a:t>
            </a:r>
            <a:r>
              <a:rPr lang="nl-NL" baseline="0" dirty="0" smtClean="0"/>
              <a:t>. En als je daar nooit kijkt …. </a:t>
            </a:r>
          </a:p>
          <a:p>
            <a:r>
              <a:rPr lang="nl-NL" baseline="0" dirty="0" smtClean="0"/>
              <a:t>En we willen voorop lopen</a:t>
            </a:r>
            <a:r>
              <a:rPr lang="nl-NL" dirty="0" smtClean="0"/>
              <a:t>. En als Nederland voorop wil lopen, dan is er snel actie nodig. </a:t>
            </a:r>
            <a:endParaRPr lang="en-US" dirty="0"/>
          </a:p>
        </p:txBody>
      </p:sp>
      <p:sp>
        <p:nvSpPr>
          <p:cNvPr id="4" name="Tijdelijke aanduiding voor dianummer 3"/>
          <p:cNvSpPr>
            <a:spLocks noGrp="1"/>
          </p:cNvSpPr>
          <p:nvPr>
            <p:ph type="sldNum" sz="quarter" idx="10"/>
          </p:nvPr>
        </p:nvSpPr>
        <p:spPr/>
        <p:txBody>
          <a:bodyPr/>
          <a:lstStyle/>
          <a:p>
            <a:fld id="{EAFA8DAE-132E-4E8E-BFE4-FE928F056DA8}" type="slidenum">
              <a:rPr lang="nl-NL" smtClean="0"/>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Tot zover het probleem. Maar ik hou niet van doemdenken, oplossingsgericht is veel zinvoller</a:t>
            </a:r>
            <a:endParaRPr lang="nl-NL" dirty="0"/>
          </a:p>
        </p:txBody>
      </p:sp>
      <p:sp>
        <p:nvSpPr>
          <p:cNvPr id="4" name="Tijdelijke aanduiding voor dianummer 3"/>
          <p:cNvSpPr>
            <a:spLocks noGrp="1"/>
          </p:cNvSpPr>
          <p:nvPr>
            <p:ph type="sldNum" sz="quarter" idx="10"/>
          </p:nvPr>
        </p:nvSpPr>
        <p:spPr/>
        <p:txBody>
          <a:bodyPr/>
          <a:lstStyle/>
          <a:p>
            <a:fld id="{EAFA8DAE-132E-4E8E-BFE4-FE928F056DA8}" type="slidenum">
              <a:rPr lang="nl-NL" smtClean="0"/>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Is dat er ?  Ja, dat is er.</a:t>
            </a:r>
          </a:p>
          <a:p>
            <a:r>
              <a:rPr lang="nl-NL" dirty="0" smtClean="0"/>
              <a:t>De missie van ECDL Foundation en haar licentiehouders </a:t>
            </a:r>
            <a:r>
              <a:rPr lang="nl-NL" baseline="0" dirty="0" smtClean="0"/>
              <a:t> gaat niet over geld verdienen. </a:t>
            </a:r>
            <a:endParaRPr lang="nl-NL" dirty="0" smtClean="0"/>
          </a:p>
          <a:p>
            <a:r>
              <a:rPr lang="nl-NL" dirty="0" smtClean="0"/>
              <a:t>Een lange zin. Laten we er even naar kijken</a:t>
            </a:r>
            <a:endParaRPr lang="nl-NL" dirty="0"/>
          </a:p>
        </p:txBody>
      </p:sp>
      <p:sp>
        <p:nvSpPr>
          <p:cNvPr id="4" name="Tijdelijke aanduiding voor dianummer 3"/>
          <p:cNvSpPr>
            <a:spLocks noGrp="1"/>
          </p:cNvSpPr>
          <p:nvPr>
            <p:ph type="sldNum" sz="quarter" idx="10"/>
          </p:nvPr>
        </p:nvSpPr>
        <p:spPr/>
        <p:txBody>
          <a:bodyPr/>
          <a:lstStyle/>
          <a:p>
            <a:fld id="{EAFA8DAE-132E-4E8E-BFE4-FE928F056DA8}" type="slidenum">
              <a:rPr lang="nl-NL" smtClean="0"/>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a:stretch>
            <a:fillRect/>
          </a:stretch>
        </p:blipFill>
        <p:spPr bwMode="auto">
          <a:xfrm>
            <a:off x="1" y="9525"/>
            <a:ext cx="9144000" cy="6837363"/>
          </a:xfrm>
          <a:prstGeom prst="rect">
            <a:avLst/>
          </a:prstGeom>
          <a:noFill/>
          <a:ln w="9525">
            <a:noFill/>
            <a:miter lim="800000"/>
            <a:headEnd/>
            <a:tailEnd/>
          </a:ln>
        </p:spPr>
      </p:pic>
      <p:sp>
        <p:nvSpPr>
          <p:cNvPr id="3074" name="Rectangle 2"/>
          <p:cNvSpPr>
            <a:spLocks noGrp="1" noChangeArrowheads="1"/>
          </p:cNvSpPr>
          <p:nvPr>
            <p:ph type="ctrTitle"/>
          </p:nvPr>
        </p:nvSpPr>
        <p:spPr>
          <a:xfrm>
            <a:off x="3597481" y="3861048"/>
            <a:ext cx="5251574" cy="1719064"/>
          </a:xfrm>
          <a:prstGeom prst="rect">
            <a:avLst/>
          </a:prstGeom>
        </p:spPr>
        <p:txBody>
          <a:bodyPr/>
          <a:lstStyle>
            <a:lvl1pPr>
              <a:defRPr sz="4100">
                <a:solidFill>
                  <a:schemeClr val="bg1"/>
                </a:solidFill>
              </a:defRPr>
            </a:lvl1pPr>
          </a:lstStyle>
          <a:p>
            <a:r>
              <a:rPr lang="nl-NL" smtClean="0"/>
              <a:t>Klik om de stijl te bewerken</a:t>
            </a:r>
            <a:endParaRPr lang="en-US" dirty="0"/>
          </a:p>
        </p:txBody>
      </p:sp>
      <p:sp>
        <p:nvSpPr>
          <p:cNvPr id="3075" name="Rectangle 3"/>
          <p:cNvSpPr>
            <a:spLocks noGrp="1" noChangeArrowheads="1"/>
          </p:cNvSpPr>
          <p:nvPr>
            <p:ph type="subTitle" idx="1"/>
          </p:nvPr>
        </p:nvSpPr>
        <p:spPr>
          <a:xfrm>
            <a:off x="3597481" y="5661248"/>
            <a:ext cx="5251574" cy="648072"/>
          </a:xfrm>
          <a:prstGeom prst="rect">
            <a:avLst/>
          </a:prstGeom>
        </p:spPr>
        <p:txBody>
          <a:bodyPr/>
          <a:lstStyle>
            <a:lvl1pPr marL="0" indent="0">
              <a:buFontTx/>
              <a:buNone/>
              <a:defRPr sz="2100">
                <a:solidFill>
                  <a:schemeClr val="bg1"/>
                </a:solidFill>
              </a:defRPr>
            </a:lvl1pPr>
          </a:lstStyle>
          <a:p>
            <a:r>
              <a:rPr lang="nl-NL" smtClean="0"/>
              <a:t>Klik om het opmaakprofiel van de modelondertitel te bewerken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9606" y="1196752"/>
            <a:ext cx="7766329" cy="648072"/>
          </a:xfrm>
          <a:prstGeom prst="rect">
            <a:avLst/>
          </a:prstGeom>
        </p:spPr>
        <p:txBody>
          <a:bodyPr anchor="ctr"/>
          <a:lstStyle>
            <a:lvl1pPr>
              <a:defRPr sz="3100" b="1" baseline="0">
                <a:solidFill>
                  <a:schemeClr val="bg1"/>
                </a:solidFill>
              </a:defRPr>
            </a:lvl1pPr>
          </a:lstStyle>
          <a:p>
            <a:r>
              <a:rPr lang="nl-NL" smtClean="0"/>
              <a:t>Klik om de stijl te bewerken</a:t>
            </a:r>
            <a:endParaRPr lang="en-IE" dirty="0"/>
          </a:p>
        </p:txBody>
      </p:sp>
      <p:sp>
        <p:nvSpPr>
          <p:cNvPr id="14" name="Text Placeholder 13"/>
          <p:cNvSpPr>
            <a:spLocks noGrp="1"/>
          </p:cNvSpPr>
          <p:nvPr>
            <p:ph type="body" sz="quarter" idx="10"/>
          </p:nvPr>
        </p:nvSpPr>
        <p:spPr>
          <a:xfrm>
            <a:off x="649607" y="2132186"/>
            <a:ext cx="3868253" cy="3961110"/>
          </a:xfrm>
          <a:prstGeom prst="rect">
            <a:avLst/>
          </a:prstGeom>
        </p:spPr>
        <p:txBody>
          <a:bodyPr/>
          <a:lstStyle>
            <a:lvl1pPr marL="355600" indent="-355600">
              <a:lnSpc>
                <a:spcPct val="150000"/>
              </a:lnSpc>
              <a:buFont typeface="Arial" pitchFamily="34" charset="0"/>
              <a:buChar char="»"/>
              <a:defRPr sz="2800" b="1"/>
            </a:lvl1pPr>
            <a:lvl2pPr marL="900113" indent="-368300">
              <a:lnSpc>
                <a:spcPct val="150000"/>
              </a:lnSpc>
              <a:buFont typeface="Wingdings" pitchFamily="2" charset="2"/>
              <a:buChar char="§"/>
              <a:defRPr sz="2600" b="0" i="0" baseline="0"/>
            </a:lvl2pPr>
            <a:lvl3pPr marL="1255713" indent="-273050">
              <a:lnSpc>
                <a:spcPct val="150000"/>
              </a:lnSpc>
              <a:buFont typeface="Arial" pitchFamily="34" charset="0"/>
              <a:buChar char="-"/>
              <a:defRPr sz="2400" b="0"/>
            </a:lvl3pPr>
            <a:lvl4pPr>
              <a:buNone/>
              <a:defRPr/>
            </a:lvl4pPr>
            <a:lvl5pPr>
              <a:buNone/>
              <a:defRPr/>
            </a:lvl5pPr>
          </a:lstStyle>
          <a:p>
            <a:pPr lvl="0"/>
            <a:r>
              <a:rPr lang="nl-NL" smtClean="0"/>
              <a:t>Klik om de modelstijlen te bewerken</a:t>
            </a:r>
          </a:p>
          <a:p>
            <a:pPr lvl="1"/>
            <a:r>
              <a:rPr lang="nl-NL" smtClean="0"/>
              <a:t>Tweede niveau</a:t>
            </a:r>
          </a:p>
          <a:p>
            <a:pPr lvl="2"/>
            <a:r>
              <a:rPr lang="nl-NL" smtClean="0"/>
              <a:t>Derde niveau</a:t>
            </a:r>
          </a:p>
        </p:txBody>
      </p:sp>
      <p:sp>
        <p:nvSpPr>
          <p:cNvPr id="4" name="Text Placeholder 13"/>
          <p:cNvSpPr>
            <a:spLocks noGrp="1"/>
          </p:cNvSpPr>
          <p:nvPr>
            <p:ph type="body" sz="quarter" idx="11"/>
          </p:nvPr>
        </p:nvSpPr>
        <p:spPr>
          <a:xfrm>
            <a:off x="4517860" y="2132856"/>
            <a:ext cx="3868253" cy="3961110"/>
          </a:xfrm>
          <a:prstGeom prst="rect">
            <a:avLst/>
          </a:prstGeom>
        </p:spPr>
        <p:txBody>
          <a:bodyPr/>
          <a:lstStyle>
            <a:lvl1pPr marL="355600" indent="-355600">
              <a:lnSpc>
                <a:spcPct val="150000"/>
              </a:lnSpc>
              <a:buFont typeface="Arial" pitchFamily="34" charset="0"/>
              <a:buChar char="»"/>
              <a:defRPr sz="2800" b="1"/>
            </a:lvl1pPr>
            <a:lvl2pPr marL="900113" indent="-368300">
              <a:lnSpc>
                <a:spcPct val="150000"/>
              </a:lnSpc>
              <a:buFont typeface="Wingdings" pitchFamily="2" charset="2"/>
              <a:buChar char="§"/>
              <a:defRPr sz="2600" b="0" i="0" baseline="0"/>
            </a:lvl2pPr>
            <a:lvl3pPr marL="1255713" indent="-273050">
              <a:lnSpc>
                <a:spcPct val="150000"/>
              </a:lnSpc>
              <a:buFont typeface="Arial" pitchFamily="34" charset="0"/>
              <a:buChar char="-"/>
              <a:defRPr sz="2400" b="0"/>
            </a:lvl3pPr>
            <a:lvl4pPr>
              <a:buNone/>
              <a:defRPr/>
            </a:lvl4pPr>
            <a:lvl5pPr>
              <a:buNone/>
              <a:defRPr/>
            </a:lvl5pPr>
          </a:lstStyle>
          <a:p>
            <a:pPr lvl="0"/>
            <a:r>
              <a:rPr lang="nl-NL" smtClean="0"/>
              <a:t>Klik om de modelstijlen te bewerken</a:t>
            </a:r>
          </a:p>
          <a:p>
            <a:pPr lvl="1"/>
            <a:r>
              <a:rPr lang="nl-NL" smtClean="0"/>
              <a:t>Tweede niveau</a:t>
            </a:r>
          </a:p>
          <a:p>
            <a:pPr lvl="2"/>
            <a:r>
              <a:rPr lang="nl-NL" smtClean="0"/>
              <a:t>Derde niveau</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268413"/>
            <a:ext cx="8569325" cy="488950"/>
          </a:xfrm>
          <a:prstGeom prst="rect">
            <a:avLst/>
          </a:prstGeom>
        </p:spPr>
        <p:txBody>
          <a:bodyPr/>
          <a:lstStyle/>
          <a:p>
            <a:r>
              <a:rPr lang="nl-NL" smtClean="0"/>
              <a:t>Klik om de stijl te bewerken</a:t>
            </a:r>
            <a:endParaRPr lang="en-IE"/>
          </a:p>
        </p:txBody>
      </p:sp>
      <p:sp>
        <p:nvSpPr>
          <p:cNvPr id="3" name="Content Placeholder 2"/>
          <p:cNvSpPr>
            <a:spLocks noGrp="1"/>
          </p:cNvSpPr>
          <p:nvPr>
            <p:ph idx="1"/>
          </p:nvPr>
        </p:nvSpPr>
        <p:spPr>
          <a:xfrm>
            <a:off x="250826" y="2060577"/>
            <a:ext cx="8569325" cy="3889375"/>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IE"/>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649606" y="1196752"/>
            <a:ext cx="7712189" cy="648072"/>
          </a:xfrm>
          <a:prstGeom prst="rect">
            <a:avLst/>
          </a:prstGeom>
        </p:spPr>
        <p:txBody>
          <a:bodyPr anchor="ctr"/>
          <a:lstStyle>
            <a:lvl1pPr>
              <a:defRPr sz="3100" b="1" baseline="0">
                <a:solidFill>
                  <a:schemeClr val="bg1"/>
                </a:solidFill>
              </a:defRPr>
            </a:lvl1pPr>
          </a:lstStyle>
          <a:p>
            <a:r>
              <a:rPr lang="nl-NL" smtClean="0"/>
              <a:t>Klik om de stijl te bewerken</a:t>
            </a:r>
            <a:endParaRPr lang="en-IE" dirty="0"/>
          </a:p>
        </p:txBody>
      </p:sp>
      <p:sp>
        <p:nvSpPr>
          <p:cNvPr id="14" name="Text Placeholder 13"/>
          <p:cNvSpPr>
            <a:spLocks noGrp="1"/>
          </p:cNvSpPr>
          <p:nvPr>
            <p:ph type="body" sz="quarter" idx="10"/>
          </p:nvPr>
        </p:nvSpPr>
        <p:spPr>
          <a:xfrm>
            <a:off x="649606" y="2132186"/>
            <a:ext cx="7712189" cy="3961110"/>
          </a:xfrm>
          <a:prstGeom prst="rect">
            <a:avLst/>
          </a:prstGeom>
        </p:spPr>
        <p:txBody>
          <a:bodyPr/>
          <a:lstStyle>
            <a:lvl1pPr marL="355600" indent="-355600">
              <a:lnSpc>
                <a:spcPct val="150000"/>
              </a:lnSpc>
              <a:buFont typeface="Arial" pitchFamily="34" charset="0"/>
              <a:buChar char="»"/>
              <a:defRPr sz="2800" b="1"/>
            </a:lvl1pPr>
            <a:lvl2pPr marL="900113" indent="-368300">
              <a:lnSpc>
                <a:spcPct val="150000"/>
              </a:lnSpc>
              <a:buFont typeface="Wingdings" pitchFamily="2" charset="2"/>
              <a:buChar char="§"/>
              <a:defRPr sz="2600" b="0" i="0" baseline="0"/>
            </a:lvl2pPr>
            <a:lvl3pPr marL="1255713" indent="-273050">
              <a:lnSpc>
                <a:spcPct val="150000"/>
              </a:lnSpc>
              <a:buFont typeface="Arial" pitchFamily="34" charset="0"/>
              <a:buChar char="-"/>
              <a:defRPr sz="2400" b="0"/>
            </a:lvl3pPr>
            <a:lvl4pPr>
              <a:buNone/>
              <a:defRPr/>
            </a:lvl4pPr>
            <a:lvl5pPr>
              <a:buNone/>
              <a:defRPr/>
            </a:lvl5pPr>
          </a:lstStyle>
          <a:p>
            <a:pPr lvl="0"/>
            <a:r>
              <a:rPr lang="nl-NL" smtClean="0"/>
              <a:t>Klik om de modelstijlen te bewerken</a:t>
            </a:r>
          </a:p>
          <a:p>
            <a:pPr lvl="1"/>
            <a:r>
              <a:rPr lang="nl-NL" smtClean="0"/>
              <a:t>Tweede niveau</a:t>
            </a:r>
          </a:p>
          <a:p>
            <a:pPr lvl="2"/>
            <a:r>
              <a:rPr lang="nl-NL" smtClean="0"/>
              <a:t>Derde niveau</a:t>
            </a:r>
          </a:p>
        </p:txBody>
      </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649606" y="1196752"/>
            <a:ext cx="7712189" cy="648072"/>
          </a:xfrm>
          <a:prstGeom prst="rect">
            <a:avLst/>
          </a:prstGeom>
        </p:spPr>
        <p:txBody>
          <a:bodyPr anchor="ctr"/>
          <a:lstStyle>
            <a:lvl1pPr>
              <a:defRPr sz="3100" b="1" baseline="0">
                <a:solidFill>
                  <a:schemeClr val="bg1"/>
                </a:solidFill>
              </a:defRPr>
            </a:lvl1pPr>
          </a:lstStyle>
          <a:p>
            <a:r>
              <a:rPr lang="nl-NL" smtClean="0"/>
              <a:t>Klik om de stijl te bewerken</a:t>
            </a:r>
            <a:endParaRPr lang="en-IE" dirty="0"/>
          </a:p>
        </p:txBody>
      </p:sp>
      <p:sp>
        <p:nvSpPr>
          <p:cNvPr id="14" name="Text Placeholder 13"/>
          <p:cNvSpPr>
            <a:spLocks noGrp="1"/>
          </p:cNvSpPr>
          <p:nvPr>
            <p:ph type="body" sz="quarter" idx="10"/>
          </p:nvPr>
        </p:nvSpPr>
        <p:spPr>
          <a:xfrm>
            <a:off x="649606" y="2132186"/>
            <a:ext cx="7712189" cy="3961110"/>
          </a:xfrm>
          <a:prstGeom prst="rect">
            <a:avLst/>
          </a:prstGeom>
        </p:spPr>
        <p:txBody>
          <a:bodyPr/>
          <a:lstStyle>
            <a:lvl1pPr marL="355600" indent="-355600">
              <a:lnSpc>
                <a:spcPct val="150000"/>
              </a:lnSpc>
              <a:buFont typeface="Arial" pitchFamily="34" charset="0"/>
              <a:buChar char="»"/>
              <a:defRPr sz="2800" b="1"/>
            </a:lvl1pPr>
            <a:lvl2pPr marL="900113" indent="-368300">
              <a:lnSpc>
                <a:spcPct val="150000"/>
              </a:lnSpc>
              <a:buFont typeface="Wingdings" pitchFamily="2" charset="2"/>
              <a:buChar char="§"/>
              <a:defRPr sz="2600" b="0" i="0" baseline="0"/>
            </a:lvl2pPr>
            <a:lvl3pPr marL="1255713" indent="-273050">
              <a:lnSpc>
                <a:spcPct val="150000"/>
              </a:lnSpc>
              <a:buFont typeface="Arial" pitchFamily="34" charset="0"/>
              <a:buChar char="-"/>
              <a:defRPr sz="2400" b="0"/>
            </a:lvl3pPr>
            <a:lvl4pPr>
              <a:buNone/>
              <a:defRPr/>
            </a:lvl4pPr>
            <a:lvl5pPr>
              <a:buNone/>
              <a:defRPr/>
            </a:lvl5pPr>
          </a:lstStyle>
          <a:p>
            <a:pPr lvl="0"/>
            <a:r>
              <a:rPr lang="nl-NL" smtClean="0"/>
              <a:t>Klik om de modelstijlen te bewerken</a:t>
            </a:r>
          </a:p>
          <a:p>
            <a:pPr lvl="1"/>
            <a:r>
              <a:rPr lang="nl-NL" smtClean="0"/>
              <a:t>Tweede niveau</a:t>
            </a:r>
          </a:p>
          <a:p>
            <a:pPr lvl="2"/>
            <a:r>
              <a:rPr lang="nl-NL" smtClean="0"/>
              <a:t>Derde niveau</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649606" y="1196752"/>
            <a:ext cx="7712189" cy="648072"/>
          </a:xfrm>
          <a:prstGeom prst="rect">
            <a:avLst/>
          </a:prstGeom>
        </p:spPr>
        <p:txBody>
          <a:bodyPr anchor="ctr"/>
          <a:lstStyle>
            <a:lvl1pPr>
              <a:defRPr sz="2800" b="1" baseline="0">
                <a:solidFill>
                  <a:schemeClr val="bg1"/>
                </a:solidFill>
              </a:defRPr>
            </a:lvl1pPr>
          </a:lstStyle>
          <a:p>
            <a:r>
              <a:rPr lang="nl-NL" smtClean="0"/>
              <a:t>Klik om de stijl te bewerken</a:t>
            </a:r>
            <a:endParaRPr lang="en-IE" dirty="0"/>
          </a:p>
        </p:txBody>
      </p:sp>
      <p:sp>
        <p:nvSpPr>
          <p:cNvPr id="14" name="Text Placeholder 13"/>
          <p:cNvSpPr>
            <a:spLocks noGrp="1"/>
          </p:cNvSpPr>
          <p:nvPr>
            <p:ph type="body" sz="quarter" idx="10"/>
          </p:nvPr>
        </p:nvSpPr>
        <p:spPr>
          <a:xfrm>
            <a:off x="649606" y="2132186"/>
            <a:ext cx="7712189" cy="3961110"/>
          </a:xfrm>
          <a:prstGeom prst="rect">
            <a:avLst/>
          </a:prstGeom>
        </p:spPr>
        <p:txBody>
          <a:bodyPr/>
          <a:lstStyle>
            <a:lvl1pPr marL="355600" indent="-355600">
              <a:lnSpc>
                <a:spcPct val="100000"/>
              </a:lnSpc>
              <a:spcBef>
                <a:spcPts val="600"/>
              </a:spcBef>
              <a:spcAft>
                <a:spcPts val="600"/>
              </a:spcAft>
              <a:buFont typeface="Arial" pitchFamily="34" charset="0"/>
              <a:buChar char="»"/>
              <a:defRPr sz="2400" b="1"/>
            </a:lvl1pPr>
            <a:lvl2pPr marL="900113" indent="-368300">
              <a:lnSpc>
                <a:spcPct val="100000"/>
              </a:lnSpc>
              <a:spcBef>
                <a:spcPts val="600"/>
              </a:spcBef>
              <a:spcAft>
                <a:spcPts val="600"/>
              </a:spcAft>
              <a:buFont typeface="Wingdings" pitchFamily="2" charset="2"/>
              <a:buChar char="§"/>
              <a:defRPr sz="2000" b="0" i="0" baseline="0"/>
            </a:lvl2pPr>
            <a:lvl3pPr marL="1255713" indent="-273050">
              <a:lnSpc>
                <a:spcPct val="100000"/>
              </a:lnSpc>
              <a:spcBef>
                <a:spcPts val="600"/>
              </a:spcBef>
              <a:spcAft>
                <a:spcPts val="600"/>
              </a:spcAft>
              <a:buFont typeface="Arial" pitchFamily="34" charset="0"/>
              <a:buChar char="-"/>
              <a:defRPr sz="1800" b="0"/>
            </a:lvl3pPr>
            <a:lvl4pPr>
              <a:buNone/>
              <a:defRPr/>
            </a:lvl4pPr>
            <a:lvl5pPr>
              <a:buNone/>
              <a:defRPr/>
            </a:lvl5pPr>
          </a:lstStyle>
          <a:p>
            <a:pPr lvl="0"/>
            <a:r>
              <a:rPr lang="nl-NL" dirty="0" smtClean="0"/>
              <a:t>Klik om de modelstijlen te bewerken</a:t>
            </a:r>
          </a:p>
          <a:p>
            <a:pPr lvl="1"/>
            <a:r>
              <a:rPr lang="nl-NL" dirty="0" smtClean="0"/>
              <a:t>Tweede niveau</a:t>
            </a:r>
          </a:p>
          <a:p>
            <a:pPr lvl="2"/>
            <a:r>
              <a:rPr lang="nl-NL" dirty="0" smtClean="0"/>
              <a:t>Derde niveau</a:t>
            </a:r>
          </a:p>
        </p:txBody>
      </p:sp>
      <p:sp>
        <p:nvSpPr>
          <p:cNvPr id="6" name="Tijdelijke aanduiding voor tekst 5"/>
          <p:cNvSpPr>
            <a:spLocks noGrp="1"/>
          </p:cNvSpPr>
          <p:nvPr>
            <p:ph type="body" sz="quarter" idx="11" hasCustomPrompt="1"/>
          </p:nvPr>
        </p:nvSpPr>
        <p:spPr>
          <a:xfrm>
            <a:off x="7492284" y="6237288"/>
            <a:ext cx="1008038" cy="216048"/>
          </a:xfrm>
          <a:prstGeom prst="rect">
            <a:avLst/>
          </a:prstGeom>
        </p:spPr>
        <p:txBody>
          <a:bodyPr/>
          <a:lstStyle>
            <a:lvl1pPr>
              <a:defRPr sz="1100"/>
            </a:lvl1pPr>
            <a:lvl5pPr>
              <a:defRPr/>
            </a:lvl5pPr>
          </a:lstStyle>
          <a:p>
            <a:pPr lvl="0"/>
            <a:r>
              <a:rPr lang="nl-NL" dirty="0" err="1" smtClean="0"/>
              <a:t>www.ecdl.nl</a:t>
            </a:r>
            <a:endParaRPr lang="nl-NL"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9606" y="1196752"/>
            <a:ext cx="7766329" cy="648072"/>
          </a:xfrm>
          <a:prstGeom prst="rect">
            <a:avLst/>
          </a:prstGeom>
        </p:spPr>
        <p:txBody>
          <a:bodyPr anchor="ctr"/>
          <a:lstStyle>
            <a:lvl1pPr>
              <a:defRPr sz="3100" b="1" baseline="0">
                <a:solidFill>
                  <a:schemeClr val="bg1"/>
                </a:solidFill>
              </a:defRPr>
            </a:lvl1pPr>
          </a:lstStyle>
          <a:p>
            <a:r>
              <a:rPr lang="nl-NL" smtClean="0"/>
              <a:t>Klik om de stijl te bewerken</a:t>
            </a:r>
            <a:endParaRPr lang="en-IE" dirty="0"/>
          </a:p>
        </p:txBody>
      </p:sp>
      <p:sp>
        <p:nvSpPr>
          <p:cNvPr id="14" name="Text Placeholder 13"/>
          <p:cNvSpPr>
            <a:spLocks noGrp="1"/>
          </p:cNvSpPr>
          <p:nvPr>
            <p:ph type="body" sz="quarter" idx="10"/>
          </p:nvPr>
        </p:nvSpPr>
        <p:spPr>
          <a:xfrm>
            <a:off x="649607" y="2132186"/>
            <a:ext cx="3868253" cy="3961110"/>
          </a:xfrm>
          <a:prstGeom prst="rect">
            <a:avLst/>
          </a:prstGeom>
        </p:spPr>
        <p:txBody>
          <a:bodyPr/>
          <a:lstStyle>
            <a:lvl1pPr marL="355600" indent="-355600">
              <a:lnSpc>
                <a:spcPct val="150000"/>
              </a:lnSpc>
              <a:buFont typeface="Arial" pitchFamily="34" charset="0"/>
              <a:buChar char="»"/>
              <a:defRPr sz="2800" b="1"/>
            </a:lvl1pPr>
            <a:lvl2pPr marL="900113" indent="-368300">
              <a:lnSpc>
                <a:spcPct val="150000"/>
              </a:lnSpc>
              <a:buFont typeface="Wingdings" pitchFamily="2" charset="2"/>
              <a:buChar char="§"/>
              <a:defRPr sz="2600" b="0" i="0" baseline="0"/>
            </a:lvl2pPr>
            <a:lvl3pPr marL="1255713" indent="-273050">
              <a:lnSpc>
                <a:spcPct val="150000"/>
              </a:lnSpc>
              <a:buFont typeface="Arial" pitchFamily="34" charset="0"/>
              <a:buChar char="-"/>
              <a:defRPr sz="2400" b="0"/>
            </a:lvl3pPr>
            <a:lvl4pPr>
              <a:buNone/>
              <a:defRPr/>
            </a:lvl4pPr>
            <a:lvl5pPr>
              <a:buNone/>
              <a:defRPr/>
            </a:lvl5pPr>
          </a:lstStyle>
          <a:p>
            <a:pPr lvl="0"/>
            <a:r>
              <a:rPr lang="nl-NL" smtClean="0"/>
              <a:t>Klik om de modelstijlen te bewerken</a:t>
            </a:r>
          </a:p>
          <a:p>
            <a:pPr lvl="1"/>
            <a:r>
              <a:rPr lang="nl-NL" smtClean="0"/>
              <a:t>Tweede niveau</a:t>
            </a:r>
          </a:p>
          <a:p>
            <a:pPr lvl="2"/>
            <a:r>
              <a:rPr lang="nl-NL" smtClean="0"/>
              <a:t>Derde niveau</a:t>
            </a:r>
          </a:p>
        </p:txBody>
      </p:sp>
      <p:sp>
        <p:nvSpPr>
          <p:cNvPr id="4" name="Text Placeholder 13"/>
          <p:cNvSpPr>
            <a:spLocks noGrp="1"/>
          </p:cNvSpPr>
          <p:nvPr>
            <p:ph type="body" sz="quarter" idx="11"/>
          </p:nvPr>
        </p:nvSpPr>
        <p:spPr>
          <a:xfrm>
            <a:off x="4517860" y="2132856"/>
            <a:ext cx="3868253" cy="3961110"/>
          </a:xfrm>
          <a:prstGeom prst="rect">
            <a:avLst/>
          </a:prstGeom>
        </p:spPr>
        <p:txBody>
          <a:bodyPr/>
          <a:lstStyle>
            <a:lvl1pPr marL="355600" indent="-355600">
              <a:lnSpc>
                <a:spcPct val="150000"/>
              </a:lnSpc>
              <a:buFont typeface="Arial" pitchFamily="34" charset="0"/>
              <a:buChar char="»"/>
              <a:defRPr sz="2800" b="1"/>
            </a:lvl1pPr>
            <a:lvl2pPr marL="900113" indent="-368300">
              <a:lnSpc>
                <a:spcPct val="150000"/>
              </a:lnSpc>
              <a:buFont typeface="Wingdings" pitchFamily="2" charset="2"/>
              <a:buChar char="§"/>
              <a:defRPr sz="2600" b="0" i="0" baseline="0"/>
            </a:lvl2pPr>
            <a:lvl3pPr marL="1255713" indent="-273050">
              <a:lnSpc>
                <a:spcPct val="150000"/>
              </a:lnSpc>
              <a:buFont typeface="Arial" pitchFamily="34" charset="0"/>
              <a:buChar char="-"/>
              <a:defRPr sz="2400" b="0"/>
            </a:lvl3pPr>
            <a:lvl4pPr>
              <a:buNone/>
              <a:defRPr/>
            </a:lvl4pPr>
            <a:lvl5pPr>
              <a:buNone/>
              <a:defRPr/>
            </a:lvl5pPr>
          </a:lstStyle>
          <a:p>
            <a:pPr lvl="0"/>
            <a:r>
              <a:rPr lang="nl-NL" smtClean="0"/>
              <a:t>Klik om de modelstijlen te bewerken</a:t>
            </a:r>
          </a:p>
          <a:p>
            <a:pPr lvl="1"/>
            <a:r>
              <a:rPr lang="nl-NL" smtClean="0"/>
              <a:t>Tweede niveau</a:t>
            </a:r>
          </a:p>
          <a:p>
            <a:pPr lvl="2"/>
            <a:r>
              <a:rPr lang="nl-NL" smtClean="0"/>
              <a:t>Derde niveau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649606" y="1196752"/>
            <a:ext cx="7712189" cy="648072"/>
          </a:xfrm>
          <a:prstGeom prst="rect">
            <a:avLst/>
          </a:prstGeom>
        </p:spPr>
        <p:txBody>
          <a:bodyPr anchor="ctr"/>
          <a:lstStyle>
            <a:lvl1pPr>
              <a:defRPr sz="3100" b="1" baseline="0">
                <a:solidFill>
                  <a:schemeClr val="bg1"/>
                </a:solidFill>
              </a:defRPr>
            </a:lvl1pPr>
          </a:lstStyle>
          <a:p>
            <a:r>
              <a:rPr lang="nl-NL" smtClean="0"/>
              <a:t>Klik om de stijl te bewerken</a:t>
            </a:r>
            <a:endParaRPr lang="en-IE" dirty="0"/>
          </a:p>
        </p:txBody>
      </p:sp>
      <p:sp>
        <p:nvSpPr>
          <p:cNvPr id="14" name="Text Placeholder 13"/>
          <p:cNvSpPr>
            <a:spLocks noGrp="1"/>
          </p:cNvSpPr>
          <p:nvPr>
            <p:ph type="body" sz="quarter" idx="10"/>
          </p:nvPr>
        </p:nvSpPr>
        <p:spPr>
          <a:xfrm>
            <a:off x="649606" y="2132186"/>
            <a:ext cx="7712189" cy="3961110"/>
          </a:xfrm>
          <a:prstGeom prst="rect">
            <a:avLst/>
          </a:prstGeom>
        </p:spPr>
        <p:txBody>
          <a:bodyPr/>
          <a:lstStyle>
            <a:lvl1pPr marL="355600" indent="-355600">
              <a:lnSpc>
                <a:spcPct val="150000"/>
              </a:lnSpc>
              <a:buFont typeface="Arial" pitchFamily="34" charset="0"/>
              <a:buChar char="»"/>
              <a:defRPr sz="2800" b="1"/>
            </a:lvl1pPr>
            <a:lvl2pPr marL="900113" indent="-368300">
              <a:lnSpc>
                <a:spcPct val="150000"/>
              </a:lnSpc>
              <a:buFont typeface="Wingdings" pitchFamily="2" charset="2"/>
              <a:buChar char="§"/>
              <a:defRPr sz="2600" b="0" i="0" baseline="0"/>
            </a:lvl2pPr>
            <a:lvl3pPr marL="1255713" indent="-273050">
              <a:lnSpc>
                <a:spcPct val="150000"/>
              </a:lnSpc>
              <a:buFont typeface="Arial" pitchFamily="34" charset="0"/>
              <a:buChar char="-"/>
              <a:defRPr sz="2400" b="0"/>
            </a:lvl3pPr>
            <a:lvl4pPr>
              <a:buNone/>
              <a:defRPr/>
            </a:lvl4pPr>
            <a:lvl5pPr>
              <a:buNone/>
              <a:defRPr/>
            </a:lvl5pPr>
          </a:lstStyle>
          <a:p>
            <a:pPr lvl="0"/>
            <a:r>
              <a:rPr lang="nl-NL" smtClean="0"/>
              <a:t>Klik om de modelstijlen te bewerken</a:t>
            </a:r>
          </a:p>
          <a:p>
            <a:pPr lvl="1"/>
            <a:r>
              <a:rPr lang="nl-NL" smtClean="0"/>
              <a:t>Tweede niveau</a:t>
            </a:r>
          </a:p>
          <a:p>
            <a:pPr lvl="2"/>
            <a:r>
              <a:rPr lang="nl-NL" smtClean="0"/>
              <a:t>Derde niveau</a:t>
            </a:r>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649606" y="1196752"/>
            <a:ext cx="7712189" cy="648072"/>
          </a:xfrm>
          <a:prstGeom prst="rect">
            <a:avLst/>
          </a:prstGeom>
        </p:spPr>
        <p:txBody>
          <a:bodyPr anchor="ctr"/>
          <a:lstStyle>
            <a:lvl1pPr>
              <a:defRPr sz="2800" b="1" baseline="0">
                <a:solidFill>
                  <a:schemeClr val="bg1"/>
                </a:solidFill>
              </a:defRPr>
            </a:lvl1pPr>
          </a:lstStyle>
          <a:p>
            <a:r>
              <a:rPr lang="nl-NL" smtClean="0"/>
              <a:t>Klik om de stijl te bewerken</a:t>
            </a:r>
            <a:endParaRPr lang="en-IE" dirty="0"/>
          </a:p>
        </p:txBody>
      </p:sp>
      <p:sp>
        <p:nvSpPr>
          <p:cNvPr id="14" name="Text Placeholder 13"/>
          <p:cNvSpPr>
            <a:spLocks noGrp="1"/>
          </p:cNvSpPr>
          <p:nvPr>
            <p:ph type="body" sz="quarter" idx="10"/>
          </p:nvPr>
        </p:nvSpPr>
        <p:spPr>
          <a:xfrm>
            <a:off x="649606" y="2132186"/>
            <a:ext cx="7712189" cy="3961110"/>
          </a:xfrm>
          <a:prstGeom prst="rect">
            <a:avLst/>
          </a:prstGeom>
        </p:spPr>
        <p:txBody>
          <a:bodyPr/>
          <a:lstStyle>
            <a:lvl1pPr marL="355600" indent="-355600">
              <a:lnSpc>
                <a:spcPct val="100000"/>
              </a:lnSpc>
              <a:spcBef>
                <a:spcPts val="600"/>
              </a:spcBef>
              <a:spcAft>
                <a:spcPts val="600"/>
              </a:spcAft>
              <a:buFont typeface="Arial" pitchFamily="34" charset="0"/>
              <a:buChar char="»"/>
              <a:defRPr sz="2400" b="1"/>
            </a:lvl1pPr>
            <a:lvl2pPr marL="900113" indent="-368300">
              <a:lnSpc>
                <a:spcPct val="100000"/>
              </a:lnSpc>
              <a:spcBef>
                <a:spcPts val="600"/>
              </a:spcBef>
              <a:spcAft>
                <a:spcPts val="600"/>
              </a:spcAft>
              <a:buFont typeface="Wingdings" pitchFamily="2" charset="2"/>
              <a:buChar char="§"/>
              <a:defRPr sz="2400" b="0" i="0" baseline="0"/>
            </a:lvl2pPr>
            <a:lvl3pPr marL="1255713" indent="-273050">
              <a:lnSpc>
                <a:spcPct val="100000"/>
              </a:lnSpc>
              <a:spcBef>
                <a:spcPts val="600"/>
              </a:spcBef>
              <a:spcAft>
                <a:spcPts val="600"/>
              </a:spcAft>
              <a:buFont typeface="Arial" pitchFamily="34" charset="0"/>
              <a:buChar char="-"/>
              <a:defRPr sz="2000" b="0"/>
            </a:lvl3pPr>
            <a:lvl4pPr>
              <a:buNone/>
              <a:defRPr/>
            </a:lvl4pPr>
            <a:lvl5pPr>
              <a:buNone/>
              <a:defRPr/>
            </a:lvl5pPr>
          </a:lstStyle>
          <a:p>
            <a:pPr lvl="0"/>
            <a:r>
              <a:rPr lang="nl-NL" smtClean="0"/>
              <a:t>Klik om de modelstijlen te bewerken</a:t>
            </a:r>
          </a:p>
          <a:p>
            <a:pPr lvl="1"/>
            <a:r>
              <a:rPr lang="nl-NL" smtClean="0"/>
              <a:t>Tweede niveau</a:t>
            </a:r>
          </a:p>
          <a:p>
            <a:pPr lvl="2"/>
            <a:r>
              <a:rPr lang="nl-NL" smtClean="0"/>
              <a:t>Derde niveau</a:t>
            </a:r>
          </a:p>
        </p:txBody>
      </p:sp>
      <p:sp>
        <p:nvSpPr>
          <p:cNvPr id="6" name="Tijdelijke aanduiding voor tekst 5"/>
          <p:cNvSpPr>
            <a:spLocks noGrp="1"/>
          </p:cNvSpPr>
          <p:nvPr>
            <p:ph type="body" sz="quarter" idx="11" hasCustomPrompt="1"/>
          </p:nvPr>
        </p:nvSpPr>
        <p:spPr>
          <a:xfrm>
            <a:off x="7492284" y="6237288"/>
            <a:ext cx="1008038" cy="216048"/>
          </a:xfrm>
          <a:prstGeom prst="rect">
            <a:avLst/>
          </a:prstGeom>
        </p:spPr>
        <p:txBody>
          <a:bodyPr/>
          <a:lstStyle>
            <a:lvl1pPr>
              <a:defRPr sz="1100"/>
            </a:lvl1pPr>
            <a:lvl5pPr>
              <a:defRPr/>
            </a:lvl5pPr>
          </a:lstStyle>
          <a:p>
            <a:pPr lvl="0"/>
            <a:r>
              <a:rPr lang="nl-NL" dirty="0" err="1" smtClean="0"/>
              <a:t>www.ecdl.nl</a:t>
            </a:r>
            <a:endParaRPr lang="nl-NL"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9606" y="1196752"/>
            <a:ext cx="7712189" cy="648072"/>
          </a:xfrm>
          <a:prstGeom prst="rect">
            <a:avLst/>
          </a:prstGeom>
        </p:spPr>
        <p:txBody>
          <a:bodyPr anchor="ctr"/>
          <a:lstStyle>
            <a:lvl1pPr>
              <a:defRPr sz="3100" b="1" baseline="0">
                <a:solidFill>
                  <a:schemeClr val="bg1"/>
                </a:solidFill>
              </a:defRPr>
            </a:lvl1pPr>
          </a:lstStyle>
          <a:p>
            <a:r>
              <a:rPr lang="nl-NL" smtClean="0"/>
              <a:t>Klik om de stijl te bewerken</a:t>
            </a:r>
            <a:endParaRPr lang="en-IE" dirty="0"/>
          </a:p>
        </p:txBody>
      </p:sp>
      <p:sp>
        <p:nvSpPr>
          <p:cNvPr id="14" name="Text Placeholder 13"/>
          <p:cNvSpPr>
            <a:spLocks noGrp="1"/>
          </p:cNvSpPr>
          <p:nvPr>
            <p:ph type="body" sz="quarter" idx="10"/>
          </p:nvPr>
        </p:nvSpPr>
        <p:spPr>
          <a:xfrm>
            <a:off x="649606" y="2132186"/>
            <a:ext cx="7712189" cy="3961110"/>
          </a:xfrm>
          <a:prstGeom prst="rect">
            <a:avLst/>
          </a:prstGeom>
        </p:spPr>
        <p:txBody>
          <a:bodyPr/>
          <a:lstStyle>
            <a:lvl1pPr marL="355600" indent="-355600">
              <a:lnSpc>
                <a:spcPct val="150000"/>
              </a:lnSpc>
              <a:buFont typeface="Arial" pitchFamily="34" charset="0"/>
              <a:buChar char="»"/>
              <a:defRPr sz="2800" b="1"/>
            </a:lvl1pPr>
            <a:lvl2pPr marL="900113" indent="-368300">
              <a:lnSpc>
                <a:spcPct val="150000"/>
              </a:lnSpc>
              <a:buFont typeface="Wingdings" pitchFamily="2" charset="2"/>
              <a:buChar char="§"/>
              <a:defRPr sz="2600" b="0" i="0" baseline="0"/>
            </a:lvl2pPr>
            <a:lvl3pPr marL="1255713" indent="-273050">
              <a:lnSpc>
                <a:spcPct val="150000"/>
              </a:lnSpc>
              <a:buFont typeface="Arial" pitchFamily="34" charset="0"/>
              <a:buChar char="-"/>
              <a:defRPr sz="2400" b="0"/>
            </a:lvl3pPr>
            <a:lvl4pPr>
              <a:buNone/>
              <a:defRPr/>
            </a:lvl4pPr>
            <a:lvl5pPr>
              <a:buNone/>
              <a:defRPr/>
            </a:lvl5pPr>
          </a:lstStyle>
          <a:p>
            <a:pPr lvl="0"/>
            <a:r>
              <a:rPr lang="nl-NL" smtClean="0"/>
              <a:t>Klik om de modelstijlen te bewerken</a:t>
            </a:r>
          </a:p>
          <a:p>
            <a:pPr lvl="1"/>
            <a:r>
              <a:rPr lang="nl-NL" smtClean="0"/>
              <a:t>Tweede niveau</a:t>
            </a:r>
          </a:p>
          <a:p>
            <a:pPr lvl="2"/>
            <a:r>
              <a:rPr lang="nl-NL" smtClean="0"/>
              <a:t>Derde niveau</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649606" y="1196752"/>
            <a:ext cx="7712189" cy="648072"/>
          </a:xfrm>
          <a:prstGeom prst="rect">
            <a:avLst/>
          </a:prstGeom>
        </p:spPr>
        <p:txBody>
          <a:bodyPr anchor="ctr"/>
          <a:lstStyle>
            <a:lvl1pPr>
              <a:defRPr sz="3100" b="1" baseline="0">
                <a:solidFill>
                  <a:schemeClr val="bg1"/>
                </a:solidFill>
              </a:defRPr>
            </a:lvl1pPr>
          </a:lstStyle>
          <a:p>
            <a:r>
              <a:rPr lang="nl-NL" smtClean="0"/>
              <a:t>Klik om de stijl te bewerken</a:t>
            </a:r>
            <a:endParaRPr lang="en-IE" dirty="0"/>
          </a:p>
        </p:txBody>
      </p:sp>
      <p:sp>
        <p:nvSpPr>
          <p:cNvPr id="14" name="Text Placeholder 13"/>
          <p:cNvSpPr>
            <a:spLocks noGrp="1"/>
          </p:cNvSpPr>
          <p:nvPr>
            <p:ph type="body" sz="quarter" idx="10"/>
          </p:nvPr>
        </p:nvSpPr>
        <p:spPr>
          <a:xfrm>
            <a:off x="649606" y="2132186"/>
            <a:ext cx="7712189" cy="3961110"/>
          </a:xfrm>
          <a:prstGeom prst="rect">
            <a:avLst/>
          </a:prstGeom>
        </p:spPr>
        <p:txBody>
          <a:bodyPr/>
          <a:lstStyle>
            <a:lvl1pPr marL="355600" indent="-355600">
              <a:lnSpc>
                <a:spcPct val="150000"/>
              </a:lnSpc>
              <a:buFont typeface="Arial" pitchFamily="34" charset="0"/>
              <a:buChar char="»"/>
              <a:defRPr sz="2800" b="1"/>
            </a:lvl1pPr>
            <a:lvl2pPr marL="900113" indent="-368300">
              <a:lnSpc>
                <a:spcPct val="150000"/>
              </a:lnSpc>
              <a:buFont typeface="Wingdings" pitchFamily="2" charset="2"/>
              <a:buChar char="§"/>
              <a:defRPr sz="2600" b="0" i="0" baseline="0"/>
            </a:lvl2pPr>
            <a:lvl3pPr marL="1255713" indent="-273050">
              <a:lnSpc>
                <a:spcPct val="150000"/>
              </a:lnSpc>
              <a:buFont typeface="Arial" pitchFamily="34" charset="0"/>
              <a:buChar char="-"/>
              <a:defRPr sz="2400" b="0"/>
            </a:lvl3pPr>
            <a:lvl4pPr>
              <a:buNone/>
              <a:defRPr/>
            </a:lvl4pPr>
            <a:lvl5pPr>
              <a:buNone/>
              <a:defRPr/>
            </a:lvl5pPr>
          </a:lstStyle>
          <a:p>
            <a:pPr lvl="0"/>
            <a:r>
              <a:rPr lang="nl-NL" smtClean="0"/>
              <a:t>Klik om de modelstijlen te bewerken</a:t>
            </a:r>
          </a:p>
          <a:p>
            <a:pPr lvl="1"/>
            <a:r>
              <a:rPr lang="nl-NL" smtClean="0"/>
              <a:t>Tweede niveau</a:t>
            </a:r>
          </a:p>
          <a:p>
            <a:pPr lvl="2"/>
            <a:r>
              <a:rPr lang="nl-NL" smtClean="0"/>
              <a:t>Derde niveau</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4" name="Picture 13" descr="E4446 ECDL Powerpoint_Title_widescreen"/>
          <p:cNvPicPr>
            <a:picLocks noChangeAspect="1" noChangeArrowheads="1"/>
          </p:cNvPicPr>
          <p:nvPr/>
        </p:nvPicPr>
        <p:blipFill>
          <a:blip r:embed="rId2" cstate="print"/>
          <a:srcRect/>
          <a:stretch>
            <a:fillRect/>
          </a:stretch>
        </p:blipFill>
        <p:spPr bwMode="auto">
          <a:xfrm>
            <a:off x="-29840" y="0"/>
            <a:ext cx="9173840" cy="6859588"/>
          </a:xfrm>
          <a:prstGeom prst="rect">
            <a:avLst/>
          </a:prstGeom>
          <a:noFill/>
          <a:ln w="9525">
            <a:noFill/>
            <a:miter lim="800000"/>
            <a:headEnd/>
            <a:tailEnd/>
          </a:ln>
        </p:spPr>
      </p:pic>
      <p:sp>
        <p:nvSpPr>
          <p:cNvPr id="3074" name="Rectangle 2"/>
          <p:cNvSpPr>
            <a:spLocks noGrp="1" noChangeArrowheads="1"/>
          </p:cNvSpPr>
          <p:nvPr>
            <p:ph type="ctrTitle"/>
          </p:nvPr>
        </p:nvSpPr>
        <p:spPr>
          <a:xfrm>
            <a:off x="3597481" y="3861048"/>
            <a:ext cx="5251574" cy="1719064"/>
          </a:xfrm>
          <a:prstGeom prst="rect">
            <a:avLst/>
          </a:prstGeom>
        </p:spPr>
        <p:txBody>
          <a:bodyPr/>
          <a:lstStyle>
            <a:lvl1pPr>
              <a:defRPr sz="4100">
                <a:solidFill>
                  <a:schemeClr val="bg1"/>
                </a:solidFill>
              </a:defRPr>
            </a:lvl1pPr>
          </a:lstStyle>
          <a:p>
            <a:r>
              <a:rPr lang="nl-NL" smtClean="0"/>
              <a:t>Klik om de stijl te bewerken</a:t>
            </a:r>
            <a:endParaRPr lang="en-US" dirty="0"/>
          </a:p>
        </p:txBody>
      </p:sp>
      <p:sp>
        <p:nvSpPr>
          <p:cNvPr id="3075" name="Rectangle 3"/>
          <p:cNvSpPr>
            <a:spLocks noGrp="1" noChangeArrowheads="1"/>
          </p:cNvSpPr>
          <p:nvPr>
            <p:ph type="subTitle" idx="1"/>
          </p:nvPr>
        </p:nvSpPr>
        <p:spPr>
          <a:xfrm>
            <a:off x="3597481" y="5661248"/>
            <a:ext cx="5251574" cy="648072"/>
          </a:xfrm>
          <a:prstGeom prst="rect">
            <a:avLst/>
          </a:prstGeom>
        </p:spPr>
        <p:txBody>
          <a:bodyPr/>
          <a:lstStyle>
            <a:lvl1pPr marL="0" indent="0">
              <a:buFontTx/>
              <a:buNone/>
              <a:defRPr sz="2100">
                <a:solidFill>
                  <a:schemeClr val="bg1"/>
                </a:solidFill>
              </a:defRPr>
            </a:lvl1pPr>
          </a:lstStyle>
          <a:p>
            <a:r>
              <a:rPr lang="nl-NL" smtClean="0"/>
              <a:t>Klik om het opmaakprofiel van de modelondertitel te bewerken</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0" y="14288"/>
            <a:ext cx="12180888" cy="6827837"/>
          </a:xfrm>
          <a:prstGeom prst="rect">
            <a:avLst/>
          </a:prstGeom>
          <a:noFill/>
          <a:ln w="9525">
            <a:noFill/>
            <a:miter lim="800000"/>
            <a:headEnd/>
            <a:tailEnd/>
          </a:ln>
        </p:spPr>
      </p:pic>
      <p:pic>
        <p:nvPicPr>
          <p:cNvPr id="6" name="Picture 2"/>
          <p:cNvPicPr>
            <a:picLocks noChangeAspect="1" noChangeArrowheads="1"/>
          </p:cNvPicPr>
          <p:nvPr userDrawn="1"/>
        </p:nvPicPr>
        <p:blipFill>
          <a:blip r:embed="rId3" cstate="print"/>
          <a:srcRect/>
          <a:stretch>
            <a:fillRect/>
          </a:stretch>
        </p:blipFill>
        <p:spPr bwMode="auto">
          <a:xfrm>
            <a:off x="0" y="14288"/>
            <a:ext cx="12180888" cy="6827837"/>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649606" y="1196752"/>
            <a:ext cx="7712189" cy="648072"/>
          </a:xfrm>
          <a:prstGeom prst="rect">
            <a:avLst/>
          </a:prstGeom>
        </p:spPr>
        <p:txBody>
          <a:bodyPr anchor="ctr"/>
          <a:lstStyle>
            <a:lvl1pPr>
              <a:defRPr sz="2800" b="1" baseline="0">
                <a:solidFill>
                  <a:schemeClr val="bg1"/>
                </a:solidFill>
              </a:defRPr>
            </a:lvl1pPr>
          </a:lstStyle>
          <a:p>
            <a:r>
              <a:rPr lang="nl-NL" smtClean="0"/>
              <a:t>Klik om de stijl te bewerken</a:t>
            </a:r>
            <a:endParaRPr lang="en-IE" dirty="0"/>
          </a:p>
        </p:txBody>
      </p:sp>
      <p:sp>
        <p:nvSpPr>
          <p:cNvPr id="14" name="Text Placeholder 13"/>
          <p:cNvSpPr>
            <a:spLocks noGrp="1"/>
          </p:cNvSpPr>
          <p:nvPr>
            <p:ph type="body" sz="quarter" idx="10"/>
          </p:nvPr>
        </p:nvSpPr>
        <p:spPr>
          <a:xfrm>
            <a:off x="649606" y="2132186"/>
            <a:ext cx="7712189" cy="3961110"/>
          </a:xfrm>
          <a:prstGeom prst="rect">
            <a:avLst/>
          </a:prstGeom>
        </p:spPr>
        <p:txBody>
          <a:bodyPr/>
          <a:lstStyle>
            <a:lvl1pPr marL="355600" indent="-355600">
              <a:lnSpc>
                <a:spcPct val="100000"/>
              </a:lnSpc>
              <a:spcBef>
                <a:spcPts val="600"/>
              </a:spcBef>
              <a:spcAft>
                <a:spcPts val="600"/>
              </a:spcAft>
              <a:buFont typeface="Arial" pitchFamily="34" charset="0"/>
              <a:buChar char="»"/>
              <a:defRPr sz="2400" b="1"/>
            </a:lvl1pPr>
            <a:lvl2pPr marL="900113" indent="-368300">
              <a:lnSpc>
                <a:spcPct val="100000"/>
              </a:lnSpc>
              <a:spcBef>
                <a:spcPts val="600"/>
              </a:spcBef>
              <a:spcAft>
                <a:spcPts val="600"/>
              </a:spcAft>
              <a:buFont typeface="Wingdings" pitchFamily="2" charset="2"/>
              <a:buChar char="§"/>
              <a:defRPr sz="2400" b="0" i="0" baseline="0"/>
            </a:lvl2pPr>
            <a:lvl3pPr marL="1255713" indent="-273050">
              <a:lnSpc>
                <a:spcPct val="100000"/>
              </a:lnSpc>
              <a:spcBef>
                <a:spcPts val="600"/>
              </a:spcBef>
              <a:spcAft>
                <a:spcPts val="600"/>
              </a:spcAft>
              <a:buFont typeface="Arial" pitchFamily="34" charset="0"/>
              <a:buChar char="-"/>
              <a:defRPr sz="2000" b="0"/>
            </a:lvl3pPr>
            <a:lvl4pPr>
              <a:buNone/>
              <a:defRPr/>
            </a:lvl4pPr>
            <a:lvl5pPr>
              <a:buNone/>
              <a:defRPr/>
            </a:lvl5pPr>
          </a:lstStyle>
          <a:p>
            <a:pPr lvl="0"/>
            <a:r>
              <a:rPr lang="nl-NL" smtClean="0"/>
              <a:t>Klik om de modelstijlen te bewerken</a:t>
            </a:r>
          </a:p>
          <a:p>
            <a:pPr lvl="1"/>
            <a:r>
              <a:rPr lang="nl-NL" smtClean="0"/>
              <a:t>Tweede niveau</a:t>
            </a:r>
          </a:p>
          <a:p>
            <a:pPr lvl="2"/>
            <a:r>
              <a:rPr lang="nl-NL" smtClean="0"/>
              <a:t>Derde niveau</a:t>
            </a:r>
          </a:p>
        </p:txBody>
      </p:sp>
      <p:sp>
        <p:nvSpPr>
          <p:cNvPr id="6" name="Tijdelijke aanduiding voor tekst 5"/>
          <p:cNvSpPr>
            <a:spLocks noGrp="1"/>
          </p:cNvSpPr>
          <p:nvPr>
            <p:ph type="body" sz="quarter" idx="11" hasCustomPrompt="1"/>
          </p:nvPr>
        </p:nvSpPr>
        <p:spPr>
          <a:xfrm>
            <a:off x="7492284" y="6237288"/>
            <a:ext cx="1008038" cy="216048"/>
          </a:xfrm>
          <a:prstGeom prst="rect">
            <a:avLst/>
          </a:prstGeom>
        </p:spPr>
        <p:txBody>
          <a:bodyPr/>
          <a:lstStyle>
            <a:lvl1pPr>
              <a:defRPr sz="1100"/>
            </a:lvl1pPr>
            <a:lvl5pPr>
              <a:defRPr/>
            </a:lvl5pPr>
          </a:lstStyle>
          <a:p>
            <a:pPr lvl="0"/>
            <a:r>
              <a:rPr lang="nl-NL" dirty="0" err="1" smtClean="0"/>
              <a:t>www.ecdl.nl</a:t>
            </a:r>
            <a:endParaRPr lang="nl-NL" dirty="0" smtClean="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E:\Users\Leo\Pictures\Dia.jpg"/>
          <p:cNvPicPr>
            <a:picLocks noChangeAspect="1" noChangeArrowheads="1"/>
          </p:cNvPicPr>
          <p:nvPr/>
        </p:nvPicPr>
        <p:blipFill>
          <a:blip r:embed="rId8" cstate="print"/>
          <a:srcRect/>
          <a:stretch>
            <a:fillRect/>
          </a:stretch>
        </p:blipFill>
        <p:spPr bwMode="auto">
          <a:xfrm>
            <a:off x="0" y="0"/>
            <a:ext cx="9156664" cy="6858000"/>
          </a:xfrm>
          <a:prstGeom prst="rect">
            <a:avLst/>
          </a:prstGeom>
          <a:noFill/>
          <a:effectLst>
            <a:glow rad="101600">
              <a:schemeClr val="accent1">
                <a:satMod val="175000"/>
                <a:alpha val="40000"/>
              </a:schemeClr>
            </a:glow>
          </a:effectLst>
        </p:spPr>
      </p:pic>
      <p:pic>
        <p:nvPicPr>
          <p:cNvPr id="3" name="Picture 2" descr="E:\Users\Leo\Pictures\Dia.jpg"/>
          <p:cNvPicPr>
            <a:picLocks noChangeAspect="1" noChangeArrowheads="1"/>
          </p:cNvPicPr>
          <p:nvPr/>
        </p:nvPicPr>
        <p:blipFill>
          <a:blip r:embed="rId8" cstate="print"/>
          <a:srcRect/>
          <a:stretch>
            <a:fillRect/>
          </a:stretch>
        </p:blipFill>
        <p:spPr bwMode="auto">
          <a:xfrm>
            <a:off x="0" y="0"/>
            <a:ext cx="9156664" cy="6858000"/>
          </a:xfrm>
          <a:prstGeom prst="rect">
            <a:avLst/>
          </a:prstGeom>
          <a:noFill/>
          <a:effectLst>
            <a:glow rad="101600">
              <a:schemeClr val="accent1">
                <a:satMod val="175000"/>
                <a:alpha val="40000"/>
              </a:schemeClr>
            </a:glow>
          </a:effectLst>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3" r:id="rId4"/>
    <p:sldLayoutId id="2147483662" r:id="rId5"/>
    <p:sldLayoutId id="2147483667" r:id="rId6"/>
  </p:sldLayoutIdLst>
  <p:hf hdr="0" dt="0"/>
  <p:txStyles>
    <p:titleStyle>
      <a:lvl1pPr algn="l" rtl="0" eaLnBrk="1" fontAlgn="base" hangingPunct="1">
        <a:spcBef>
          <a:spcPct val="0"/>
        </a:spcBef>
        <a:spcAft>
          <a:spcPct val="0"/>
        </a:spcAft>
        <a:defRPr lang="en-US" sz="3100" b="1" dirty="0">
          <a:solidFill>
            <a:schemeClr val="bg1"/>
          </a:solidFill>
          <a:latin typeface="+mj-lt"/>
          <a:ea typeface="+mj-ea"/>
          <a:cs typeface="Osaka"/>
        </a:defRPr>
      </a:lvl1pPr>
      <a:lvl2pPr algn="l" rtl="0" eaLnBrk="1" fontAlgn="base" hangingPunct="1">
        <a:spcBef>
          <a:spcPct val="0"/>
        </a:spcBef>
        <a:spcAft>
          <a:spcPct val="0"/>
        </a:spcAft>
        <a:defRPr sz="3100" b="1">
          <a:solidFill>
            <a:schemeClr val="bg1"/>
          </a:solidFill>
          <a:latin typeface="Helvetica" pitchFamily="84" charset="0"/>
          <a:ea typeface="Osaka" pitchFamily="84" charset="-128"/>
          <a:cs typeface="Osaka"/>
        </a:defRPr>
      </a:lvl2pPr>
      <a:lvl3pPr algn="l" rtl="0" eaLnBrk="1" fontAlgn="base" hangingPunct="1">
        <a:spcBef>
          <a:spcPct val="0"/>
        </a:spcBef>
        <a:spcAft>
          <a:spcPct val="0"/>
        </a:spcAft>
        <a:defRPr sz="3100" b="1">
          <a:solidFill>
            <a:schemeClr val="bg1"/>
          </a:solidFill>
          <a:latin typeface="Helvetica" pitchFamily="84" charset="0"/>
          <a:ea typeface="Osaka" pitchFamily="84" charset="-128"/>
          <a:cs typeface="Osaka"/>
        </a:defRPr>
      </a:lvl3pPr>
      <a:lvl4pPr algn="l" rtl="0" eaLnBrk="1" fontAlgn="base" hangingPunct="1">
        <a:spcBef>
          <a:spcPct val="0"/>
        </a:spcBef>
        <a:spcAft>
          <a:spcPct val="0"/>
        </a:spcAft>
        <a:defRPr sz="3100" b="1">
          <a:solidFill>
            <a:schemeClr val="bg1"/>
          </a:solidFill>
          <a:latin typeface="Helvetica" pitchFamily="84" charset="0"/>
          <a:ea typeface="Osaka" pitchFamily="84" charset="-128"/>
          <a:cs typeface="Osaka"/>
        </a:defRPr>
      </a:lvl4pPr>
      <a:lvl5pPr algn="l" rtl="0" eaLnBrk="1" fontAlgn="base" hangingPunct="1">
        <a:spcBef>
          <a:spcPct val="0"/>
        </a:spcBef>
        <a:spcAft>
          <a:spcPct val="0"/>
        </a:spcAft>
        <a:defRPr sz="3100" b="1">
          <a:solidFill>
            <a:schemeClr val="bg1"/>
          </a:solidFill>
          <a:latin typeface="Helvetica" pitchFamily="84" charset="0"/>
          <a:ea typeface="Osaka" pitchFamily="84" charset="-128"/>
          <a:cs typeface="Osaka"/>
        </a:defRPr>
      </a:lvl5pPr>
      <a:lvl6pPr marL="457200" algn="l" rtl="0" eaLnBrk="1" fontAlgn="base" hangingPunct="1">
        <a:spcBef>
          <a:spcPct val="0"/>
        </a:spcBef>
        <a:spcAft>
          <a:spcPct val="0"/>
        </a:spcAft>
        <a:defRPr sz="3200" b="1">
          <a:solidFill>
            <a:srgbClr val="004165"/>
          </a:solidFill>
          <a:latin typeface="Helvetica" pitchFamily="84" charset="0"/>
          <a:ea typeface="Osaka" pitchFamily="84" charset="-128"/>
        </a:defRPr>
      </a:lvl6pPr>
      <a:lvl7pPr marL="914400" algn="l" rtl="0" eaLnBrk="1" fontAlgn="base" hangingPunct="1">
        <a:spcBef>
          <a:spcPct val="0"/>
        </a:spcBef>
        <a:spcAft>
          <a:spcPct val="0"/>
        </a:spcAft>
        <a:defRPr sz="3200" b="1">
          <a:solidFill>
            <a:srgbClr val="004165"/>
          </a:solidFill>
          <a:latin typeface="Helvetica" pitchFamily="84" charset="0"/>
          <a:ea typeface="Osaka" pitchFamily="84" charset="-128"/>
        </a:defRPr>
      </a:lvl7pPr>
      <a:lvl8pPr marL="1371600" algn="l" rtl="0" eaLnBrk="1" fontAlgn="base" hangingPunct="1">
        <a:spcBef>
          <a:spcPct val="0"/>
        </a:spcBef>
        <a:spcAft>
          <a:spcPct val="0"/>
        </a:spcAft>
        <a:defRPr sz="3200" b="1">
          <a:solidFill>
            <a:srgbClr val="004165"/>
          </a:solidFill>
          <a:latin typeface="Helvetica" pitchFamily="84" charset="0"/>
          <a:ea typeface="Osaka" pitchFamily="84" charset="-128"/>
        </a:defRPr>
      </a:lvl8pPr>
      <a:lvl9pPr marL="1828800" algn="l" rtl="0" eaLnBrk="1" fontAlgn="base" hangingPunct="1">
        <a:spcBef>
          <a:spcPct val="0"/>
        </a:spcBef>
        <a:spcAft>
          <a:spcPct val="0"/>
        </a:spcAft>
        <a:defRPr sz="3200" b="1">
          <a:solidFill>
            <a:srgbClr val="004165"/>
          </a:solidFill>
          <a:latin typeface="Helvetica" pitchFamily="84" charset="0"/>
          <a:ea typeface="Osaka" pitchFamily="84" charset="-128"/>
        </a:defRPr>
      </a:lvl9pPr>
    </p:titleStyle>
    <p:bodyStyle>
      <a:lvl1pPr marL="342900" indent="-342900" algn="l" rtl="0" eaLnBrk="1" fontAlgn="base" hangingPunct="1">
        <a:spcBef>
          <a:spcPct val="20000"/>
        </a:spcBef>
        <a:spcAft>
          <a:spcPct val="0"/>
        </a:spcAft>
        <a:defRPr lang="en-US" sz="2400" b="1" dirty="0">
          <a:solidFill>
            <a:srgbClr val="004165"/>
          </a:solidFill>
          <a:latin typeface="Arial" pitchFamily="34" charset="0"/>
          <a:ea typeface="+mn-ea"/>
          <a:cs typeface="Arial" pitchFamily="34" charset="0"/>
        </a:defRPr>
      </a:lvl1pPr>
      <a:lvl2pPr marL="742950" indent="-565150" algn="l" rtl="0" eaLnBrk="1" fontAlgn="base" hangingPunct="1">
        <a:spcBef>
          <a:spcPct val="20000"/>
        </a:spcBef>
        <a:spcAft>
          <a:spcPct val="0"/>
        </a:spcAft>
        <a:buFont typeface="Wingdings" pitchFamily="2" charset="2"/>
        <a:buChar char="q"/>
        <a:defRPr lang="en-US" sz="2200" b="1" dirty="0">
          <a:solidFill>
            <a:srgbClr val="004165"/>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Wingdings" pitchFamily="2" charset="2"/>
        <a:buChar char="q"/>
        <a:defRPr lang="en-US" sz="2200" b="1" dirty="0">
          <a:solidFill>
            <a:srgbClr val="004165"/>
          </a:solidFill>
          <a:latin typeface="Arial" pitchFamily="34" charset="0"/>
          <a:ea typeface="+mn-ea"/>
          <a:cs typeface="Arial" pitchFamily="34" charset="0"/>
        </a:defRPr>
      </a:lvl3pPr>
      <a:lvl4pPr marL="1600200" indent="-228600" algn="l" rtl="0" eaLnBrk="1" fontAlgn="base" hangingPunct="1">
        <a:spcBef>
          <a:spcPct val="20000"/>
        </a:spcBef>
        <a:spcAft>
          <a:spcPct val="0"/>
        </a:spcAft>
        <a:buChar char="–"/>
        <a:defRPr lang="en-US" sz="2200" b="1" dirty="0">
          <a:solidFill>
            <a:srgbClr val="004165"/>
          </a:solidFill>
          <a:latin typeface="Arial" pitchFamily="34" charset="0"/>
          <a:ea typeface="+mn-ea"/>
          <a:cs typeface="Arial" pitchFamily="34" charset="0"/>
        </a:defRPr>
      </a:lvl4pPr>
      <a:lvl5pPr marL="2057400" indent="-228600" algn="l" rtl="0" eaLnBrk="1" fontAlgn="base" hangingPunct="1">
        <a:spcBef>
          <a:spcPct val="20000"/>
        </a:spcBef>
        <a:spcAft>
          <a:spcPct val="0"/>
        </a:spcAft>
        <a:buChar char="»"/>
        <a:defRPr lang="en-US" sz="2200" b="1" dirty="0">
          <a:solidFill>
            <a:srgbClr val="004165"/>
          </a:solidFill>
          <a:latin typeface="Arial" pitchFamily="34" charset="0"/>
          <a:ea typeface="+mn-ea"/>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1" descr="E4446 ECDL Ppoint_Slide 1_widescreen"/>
          <p:cNvPicPr>
            <a:picLocks noChangeAspect="1" noChangeArrowheads="1"/>
          </p:cNvPicPr>
          <p:nvPr/>
        </p:nvPicPr>
        <p:blipFill>
          <a:blip r:embed="rId3" cstate="print"/>
          <a:srcRect/>
          <a:stretch>
            <a:fillRect/>
          </a:stretch>
        </p:blipFill>
        <p:spPr bwMode="auto">
          <a:xfrm>
            <a:off x="-29840" y="-1588"/>
            <a:ext cx="9169066"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Lst>
  <p:hf hdr="0" dt="0"/>
  <p:txStyles>
    <p:titleStyle>
      <a:lvl1pPr algn="l" rtl="0" eaLnBrk="1" fontAlgn="base" hangingPunct="1">
        <a:spcBef>
          <a:spcPct val="0"/>
        </a:spcBef>
        <a:spcAft>
          <a:spcPct val="0"/>
        </a:spcAft>
        <a:defRPr lang="en-US" sz="3100" b="1" dirty="0">
          <a:solidFill>
            <a:schemeClr val="bg1"/>
          </a:solidFill>
          <a:latin typeface="+mj-lt"/>
          <a:ea typeface="+mj-ea"/>
          <a:cs typeface="Osaka"/>
        </a:defRPr>
      </a:lvl1pPr>
      <a:lvl2pPr algn="l" rtl="0" eaLnBrk="1" fontAlgn="base" hangingPunct="1">
        <a:spcBef>
          <a:spcPct val="0"/>
        </a:spcBef>
        <a:spcAft>
          <a:spcPct val="0"/>
        </a:spcAft>
        <a:defRPr sz="3100" b="1">
          <a:solidFill>
            <a:schemeClr val="bg1"/>
          </a:solidFill>
          <a:latin typeface="Helvetica" pitchFamily="84" charset="0"/>
          <a:ea typeface="Osaka" pitchFamily="84" charset="-128"/>
          <a:cs typeface="Osaka"/>
        </a:defRPr>
      </a:lvl2pPr>
      <a:lvl3pPr algn="l" rtl="0" eaLnBrk="1" fontAlgn="base" hangingPunct="1">
        <a:spcBef>
          <a:spcPct val="0"/>
        </a:spcBef>
        <a:spcAft>
          <a:spcPct val="0"/>
        </a:spcAft>
        <a:defRPr sz="3100" b="1">
          <a:solidFill>
            <a:schemeClr val="bg1"/>
          </a:solidFill>
          <a:latin typeface="Helvetica" pitchFamily="84" charset="0"/>
          <a:ea typeface="Osaka" pitchFamily="84" charset="-128"/>
          <a:cs typeface="Osaka"/>
        </a:defRPr>
      </a:lvl3pPr>
      <a:lvl4pPr algn="l" rtl="0" eaLnBrk="1" fontAlgn="base" hangingPunct="1">
        <a:spcBef>
          <a:spcPct val="0"/>
        </a:spcBef>
        <a:spcAft>
          <a:spcPct val="0"/>
        </a:spcAft>
        <a:defRPr sz="3100" b="1">
          <a:solidFill>
            <a:schemeClr val="bg1"/>
          </a:solidFill>
          <a:latin typeface="Helvetica" pitchFamily="84" charset="0"/>
          <a:ea typeface="Osaka" pitchFamily="84" charset="-128"/>
          <a:cs typeface="Osaka"/>
        </a:defRPr>
      </a:lvl4pPr>
      <a:lvl5pPr algn="l" rtl="0" eaLnBrk="1" fontAlgn="base" hangingPunct="1">
        <a:spcBef>
          <a:spcPct val="0"/>
        </a:spcBef>
        <a:spcAft>
          <a:spcPct val="0"/>
        </a:spcAft>
        <a:defRPr sz="3100" b="1">
          <a:solidFill>
            <a:schemeClr val="bg1"/>
          </a:solidFill>
          <a:latin typeface="Helvetica" pitchFamily="84" charset="0"/>
          <a:ea typeface="Osaka" pitchFamily="84" charset="-128"/>
          <a:cs typeface="Osaka"/>
        </a:defRPr>
      </a:lvl5pPr>
      <a:lvl6pPr marL="457200" algn="l" rtl="0" eaLnBrk="1" fontAlgn="base" hangingPunct="1">
        <a:spcBef>
          <a:spcPct val="0"/>
        </a:spcBef>
        <a:spcAft>
          <a:spcPct val="0"/>
        </a:spcAft>
        <a:defRPr sz="3200" b="1">
          <a:solidFill>
            <a:srgbClr val="004165"/>
          </a:solidFill>
          <a:latin typeface="Helvetica" pitchFamily="84" charset="0"/>
          <a:ea typeface="Osaka" pitchFamily="84" charset="-128"/>
        </a:defRPr>
      </a:lvl6pPr>
      <a:lvl7pPr marL="914400" algn="l" rtl="0" eaLnBrk="1" fontAlgn="base" hangingPunct="1">
        <a:spcBef>
          <a:spcPct val="0"/>
        </a:spcBef>
        <a:spcAft>
          <a:spcPct val="0"/>
        </a:spcAft>
        <a:defRPr sz="3200" b="1">
          <a:solidFill>
            <a:srgbClr val="004165"/>
          </a:solidFill>
          <a:latin typeface="Helvetica" pitchFamily="84" charset="0"/>
          <a:ea typeface="Osaka" pitchFamily="84" charset="-128"/>
        </a:defRPr>
      </a:lvl7pPr>
      <a:lvl8pPr marL="1371600" algn="l" rtl="0" eaLnBrk="1" fontAlgn="base" hangingPunct="1">
        <a:spcBef>
          <a:spcPct val="0"/>
        </a:spcBef>
        <a:spcAft>
          <a:spcPct val="0"/>
        </a:spcAft>
        <a:defRPr sz="3200" b="1">
          <a:solidFill>
            <a:srgbClr val="004165"/>
          </a:solidFill>
          <a:latin typeface="Helvetica" pitchFamily="84" charset="0"/>
          <a:ea typeface="Osaka" pitchFamily="84" charset="-128"/>
        </a:defRPr>
      </a:lvl8pPr>
      <a:lvl9pPr marL="1828800" algn="l" rtl="0" eaLnBrk="1" fontAlgn="base" hangingPunct="1">
        <a:spcBef>
          <a:spcPct val="0"/>
        </a:spcBef>
        <a:spcAft>
          <a:spcPct val="0"/>
        </a:spcAft>
        <a:defRPr sz="3200" b="1">
          <a:solidFill>
            <a:srgbClr val="004165"/>
          </a:solidFill>
          <a:latin typeface="Helvetica" pitchFamily="84" charset="0"/>
          <a:ea typeface="Osaka" pitchFamily="84" charset="-128"/>
        </a:defRPr>
      </a:lvl9pPr>
    </p:titleStyle>
    <p:bodyStyle>
      <a:lvl1pPr marL="342900" indent="-342900" algn="l" rtl="0" eaLnBrk="1" fontAlgn="base" hangingPunct="1">
        <a:spcBef>
          <a:spcPct val="20000"/>
        </a:spcBef>
        <a:spcAft>
          <a:spcPct val="0"/>
        </a:spcAft>
        <a:defRPr lang="en-US" sz="2400" b="1" dirty="0">
          <a:solidFill>
            <a:srgbClr val="004165"/>
          </a:solidFill>
          <a:latin typeface="Arial" pitchFamily="34" charset="0"/>
          <a:ea typeface="+mn-ea"/>
          <a:cs typeface="Arial" pitchFamily="34" charset="0"/>
        </a:defRPr>
      </a:lvl1pPr>
      <a:lvl2pPr marL="742950" indent="-565150" algn="l" rtl="0" eaLnBrk="1" fontAlgn="base" hangingPunct="1">
        <a:spcBef>
          <a:spcPct val="20000"/>
        </a:spcBef>
        <a:spcAft>
          <a:spcPct val="0"/>
        </a:spcAft>
        <a:buFont typeface="Wingdings" pitchFamily="2" charset="2"/>
        <a:buChar char="q"/>
        <a:defRPr lang="en-US" sz="2200" b="1" dirty="0">
          <a:solidFill>
            <a:srgbClr val="004165"/>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Wingdings" pitchFamily="2" charset="2"/>
        <a:buChar char="q"/>
        <a:defRPr lang="en-US" sz="2200" b="1" dirty="0">
          <a:solidFill>
            <a:srgbClr val="004165"/>
          </a:solidFill>
          <a:latin typeface="Arial" pitchFamily="34" charset="0"/>
          <a:ea typeface="+mn-ea"/>
          <a:cs typeface="Arial" pitchFamily="34" charset="0"/>
        </a:defRPr>
      </a:lvl3pPr>
      <a:lvl4pPr marL="1600200" indent="-228600" algn="l" rtl="0" eaLnBrk="1" fontAlgn="base" hangingPunct="1">
        <a:spcBef>
          <a:spcPct val="20000"/>
        </a:spcBef>
        <a:spcAft>
          <a:spcPct val="0"/>
        </a:spcAft>
        <a:buChar char="–"/>
        <a:defRPr lang="en-US" sz="2200" b="1" dirty="0">
          <a:solidFill>
            <a:srgbClr val="004165"/>
          </a:solidFill>
          <a:latin typeface="Arial" pitchFamily="34" charset="0"/>
          <a:ea typeface="+mn-ea"/>
          <a:cs typeface="Arial" pitchFamily="34" charset="0"/>
        </a:defRPr>
      </a:lvl4pPr>
      <a:lvl5pPr marL="2057400" indent="-228600" algn="l" rtl="0" eaLnBrk="1" fontAlgn="base" hangingPunct="1">
        <a:spcBef>
          <a:spcPct val="20000"/>
        </a:spcBef>
        <a:spcAft>
          <a:spcPct val="0"/>
        </a:spcAft>
        <a:buChar char="»"/>
        <a:defRPr lang="en-US" sz="2200" b="1" dirty="0">
          <a:solidFill>
            <a:srgbClr val="004165"/>
          </a:solidFill>
          <a:latin typeface="Arial" pitchFamily="34" charset="0"/>
          <a:ea typeface="+mn-ea"/>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E:\Users\Leo\Pictures\Dia.jpg"/>
          <p:cNvPicPr>
            <a:picLocks noChangeAspect="1" noChangeArrowheads="1"/>
          </p:cNvPicPr>
          <p:nvPr/>
        </p:nvPicPr>
        <p:blipFill>
          <a:blip r:embed="rId7" cstate="print"/>
          <a:srcRect/>
          <a:stretch>
            <a:fillRect/>
          </a:stretch>
        </p:blipFill>
        <p:spPr bwMode="auto">
          <a:xfrm>
            <a:off x="0" y="0"/>
            <a:ext cx="9156664" cy="6858000"/>
          </a:xfrm>
          <a:prstGeom prst="rect">
            <a:avLst/>
          </a:prstGeom>
          <a:noFill/>
          <a:effectLst>
            <a:glow rad="101600">
              <a:schemeClr val="accent1">
                <a:satMod val="175000"/>
                <a:alpha val="40000"/>
              </a:schemeClr>
            </a:glow>
          </a:effectLst>
        </p:spPr>
      </p:pic>
      <p:pic>
        <p:nvPicPr>
          <p:cNvPr id="3" name="Picture 2" descr="E:\Users\Leo\Pictures\Dia.jpg"/>
          <p:cNvPicPr>
            <a:picLocks noChangeAspect="1" noChangeArrowheads="1"/>
          </p:cNvPicPr>
          <p:nvPr/>
        </p:nvPicPr>
        <p:blipFill>
          <a:blip r:embed="rId7" cstate="print"/>
          <a:srcRect/>
          <a:stretch>
            <a:fillRect/>
          </a:stretch>
        </p:blipFill>
        <p:spPr bwMode="auto">
          <a:xfrm>
            <a:off x="0" y="0"/>
            <a:ext cx="9156664" cy="6858000"/>
          </a:xfrm>
          <a:prstGeom prst="rect">
            <a:avLst/>
          </a:prstGeom>
          <a:noFill/>
          <a:effectLst>
            <a:glow rad="101600">
              <a:schemeClr val="accent1">
                <a:satMod val="175000"/>
                <a:alpha val="40000"/>
              </a:schemeClr>
            </a:glow>
          </a:effectLst>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hf hdr="0" dt="0"/>
  <p:txStyles>
    <p:titleStyle>
      <a:lvl1pPr algn="l" rtl="0" eaLnBrk="1" fontAlgn="base" hangingPunct="1">
        <a:spcBef>
          <a:spcPct val="0"/>
        </a:spcBef>
        <a:spcAft>
          <a:spcPct val="0"/>
        </a:spcAft>
        <a:defRPr lang="en-US" sz="3100" b="1" dirty="0">
          <a:solidFill>
            <a:schemeClr val="bg1"/>
          </a:solidFill>
          <a:latin typeface="+mj-lt"/>
          <a:ea typeface="+mj-ea"/>
          <a:cs typeface="Osaka"/>
        </a:defRPr>
      </a:lvl1pPr>
      <a:lvl2pPr algn="l" rtl="0" eaLnBrk="1" fontAlgn="base" hangingPunct="1">
        <a:spcBef>
          <a:spcPct val="0"/>
        </a:spcBef>
        <a:spcAft>
          <a:spcPct val="0"/>
        </a:spcAft>
        <a:defRPr sz="3100" b="1">
          <a:solidFill>
            <a:schemeClr val="bg1"/>
          </a:solidFill>
          <a:latin typeface="Helvetica" pitchFamily="84" charset="0"/>
          <a:ea typeface="Osaka" pitchFamily="84" charset="-128"/>
          <a:cs typeface="Osaka"/>
        </a:defRPr>
      </a:lvl2pPr>
      <a:lvl3pPr algn="l" rtl="0" eaLnBrk="1" fontAlgn="base" hangingPunct="1">
        <a:spcBef>
          <a:spcPct val="0"/>
        </a:spcBef>
        <a:spcAft>
          <a:spcPct val="0"/>
        </a:spcAft>
        <a:defRPr sz="3100" b="1">
          <a:solidFill>
            <a:schemeClr val="bg1"/>
          </a:solidFill>
          <a:latin typeface="Helvetica" pitchFamily="84" charset="0"/>
          <a:ea typeface="Osaka" pitchFamily="84" charset="-128"/>
          <a:cs typeface="Osaka"/>
        </a:defRPr>
      </a:lvl3pPr>
      <a:lvl4pPr algn="l" rtl="0" eaLnBrk="1" fontAlgn="base" hangingPunct="1">
        <a:spcBef>
          <a:spcPct val="0"/>
        </a:spcBef>
        <a:spcAft>
          <a:spcPct val="0"/>
        </a:spcAft>
        <a:defRPr sz="3100" b="1">
          <a:solidFill>
            <a:schemeClr val="bg1"/>
          </a:solidFill>
          <a:latin typeface="Helvetica" pitchFamily="84" charset="0"/>
          <a:ea typeface="Osaka" pitchFamily="84" charset="-128"/>
          <a:cs typeface="Osaka"/>
        </a:defRPr>
      </a:lvl4pPr>
      <a:lvl5pPr algn="l" rtl="0" eaLnBrk="1" fontAlgn="base" hangingPunct="1">
        <a:spcBef>
          <a:spcPct val="0"/>
        </a:spcBef>
        <a:spcAft>
          <a:spcPct val="0"/>
        </a:spcAft>
        <a:defRPr sz="3100" b="1">
          <a:solidFill>
            <a:schemeClr val="bg1"/>
          </a:solidFill>
          <a:latin typeface="Helvetica" pitchFamily="84" charset="0"/>
          <a:ea typeface="Osaka" pitchFamily="84" charset="-128"/>
          <a:cs typeface="Osaka"/>
        </a:defRPr>
      </a:lvl5pPr>
      <a:lvl6pPr marL="457200" algn="l" rtl="0" eaLnBrk="1" fontAlgn="base" hangingPunct="1">
        <a:spcBef>
          <a:spcPct val="0"/>
        </a:spcBef>
        <a:spcAft>
          <a:spcPct val="0"/>
        </a:spcAft>
        <a:defRPr sz="3200" b="1">
          <a:solidFill>
            <a:srgbClr val="004165"/>
          </a:solidFill>
          <a:latin typeface="Helvetica" pitchFamily="84" charset="0"/>
          <a:ea typeface="Osaka" pitchFamily="84" charset="-128"/>
        </a:defRPr>
      </a:lvl6pPr>
      <a:lvl7pPr marL="914400" algn="l" rtl="0" eaLnBrk="1" fontAlgn="base" hangingPunct="1">
        <a:spcBef>
          <a:spcPct val="0"/>
        </a:spcBef>
        <a:spcAft>
          <a:spcPct val="0"/>
        </a:spcAft>
        <a:defRPr sz="3200" b="1">
          <a:solidFill>
            <a:srgbClr val="004165"/>
          </a:solidFill>
          <a:latin typeface="Helvetica" pitchFamily="84" charset="0"/>
          <a:ea typeface="Osaka" pitchFamily="84" charset="-128"/>
        </a:defRPr>
      </a:lvl7pPr>
      <a:lvl8pPr marL="1371600" algn="l" rtl="0" eaLnBrk="1" fontAlgn="base" hangingPunct="1">
        <a:spcBef>
          <a:spcPct val="0"/>
        </a:spcBef>
        <a:spcAft>
          <a:spcPct val="0"/>
        </a:spcAft>
        <a:defRPr sz="3200" b="1">
          <a:solidFill>
            <a:srgbClr val="004165"/>
          </a:solidFill>
          <a:latin typeface="Helvetica" pitchFamily="84" charset="0"/>
          <a:ea typeface="Osaka" pitchFamily="84" charset="-128"/>
        </a:defRPr>
      </a:lvl8pPr>
      <a:lvl9pPr marL="1828800" algn="l" rtl="0" eaLnBrk="1" fontAlgn="base" hangingPunct="1">
        <a:spcBef>
          <a:spcPct val="0"/>
        </a:spcBef>
        <a:spcAft>
          <a:spcPct val="0"/>
        </a:spcAft>
        <a:defRPr sz="3200" b="1">
          <a:solidFill>
            <a:srgbClr val="004165"/>
          </a:solidFill>
          <a:latin typeface="Helvetica" pitchFamily="84" charset="0"/>
          <a:ea typeface="Osaka" pitchFamily="84" charset="-128"/>
        </a:defRPr>
      </a:lvl9pPr>
    </p:titleStyle>
    <p:bodyStyle>
      <a:lvl1pPr marL="342900" indent="-342900" algn="l" rtl="0" eaLnBrk="1" fontAlgn="base" hangingPunct="1">
        <a:spcBef>
          <a:spcPct val="20000"/>
        </a:spcBef>
        <a:spcAft>
          <a:spcPct val="0"/>
        </a:spcAft>
        <a:defRPr lang="en-US" sz="2400" b="1" dirty="0">
          <a:solidFill>
            <a:srgbClr val="004165"/>
          </a:solidFill>
          <a:latin typeface="Arial" pitchFamily="34" charset="0"/>
          <a:ea typeface="+mn-ea"/>
          <a:cs typeface="Arial" pitchFamily="34" charset="0"/>
        </a:defRPr>
      </a:lvl1pPr>
      <a:lvl2pPr marL="742950" indent="-565150" algn="l" rtl="0" eaLnBrk="1" fontAlgn="base" hangingPunct="1">
        <a:spcBef>
          <a:spcPct val="20000"/>
        </a:spcBef>
        <a:spcAft>
          <a:spcPct val="0"/>
        </a:spcAft>
        <a:buFont typeface="Wingdings" pitchFamily="2" charset="2"/>
        <a:buChar char="q"/>
        <a:defRPr lang="en-US" sz="2200" b="1" dirty="0">
          <a:solidFill>
            <a:srgbClr val="004165"/>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Wingdings" pitchFamily="2" charset="2"/>
        <a:buChar char="q"/>
        <a:defRPr lang="en-US" sz="2200" b="1" dirty="0">
          <a:solidFill>
            <a:srgbClr val="004165"/>
          </a:solidFill>
          <a:latin typeface="Arial" pitchFamily="34" charset="0"/>
          <a:ea typeface="+mn-ea"/>
          <a:cs typeface="Arial" pitchFamily="34" charset="0"/>
        </a:defRPr>
      </a:lvl3pPr>
      <a:lvl4pPr marL="1600200" indent="-228600" algn="l" rtl="0" eaLnBrk="1" fontAlgn="base" hangingPunct="1">
        <a:spcBef>
          <a:spcPct val="20000"/>
        </a:spcBef>
        <a:spcAft>
          <a:spcPct val="0"/>
        </a:spcAft>
        <a:buChar char="–"/>
        <a:defRPr lang="en-US" sz="2200" b="1" dirty="0">
          <a:solidFill>
            <a:srgbClr val="004165"/>
          </a:solidFill>
          <a:latin typeface="Arial" pitchFamily="34" charset="0"/>
          <a:ea typeface="+mn-ea"/>
          <a:cs typeface="Arial" pitchFamily="34" charset="0"/>
        </a:defRPr>
      </a:lvl4pPr>
      <a:lvl5pPr marL="2057400" indent="-228600" algn="l" rtl="0" eaLnBrk="1" fontAlgn="base" hangingPunct="1">
        <a:spcBef>
          <a:spcPct val="20000"/>
        </a:spcBef>
        <a:spcAft>
          <a:spcPct val="0"/>
        </a:spcAft>
        <a:buChar char="»"/>
        <a:defRPr lang="en-US" sz="2200" b="1" dirty="0">
          <a:solidFill>
            <a:srgbClr val="004165"/>
          </a:solidFill>
          <a:latin typeface="Arial" pitchFamily="34" charset="0"/>
          <a:ea typeface="+mn-ea"/>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1" descr="E4446 ECDL Ppoint_Slide 1_widescreen"/>
          <p:cNvPicPr>
            <a:picLocks noChangeAspect="1" noChangeArrowheads="1"/>
          </p:cNvPicPr>
          <p:nvPr/>
        </p:nvPicPr>
        <p:blipFill>
          <a:blip r:embed="rId3" cstate="print"/>
          <a:srcRect/>
          <a:stretch>
            <a:fillRect/>
          </a:stretch>
        </p:blipFill>
        <p:spPr bwMode="auto">
          <a:xfrm>
            <a:off x="-29840" y="-1588"/>
            <a:ext cx="9169066"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Lst>
  <p:hf hdr="0" dt="0"/>
  <p:txStyles>
    <p:titleStyle>
      <a:lvl1pPr algn="l" rtl="0" eaLnBrk="1" fontAlgn="base" hangingPunct="1">
        <a:spcBef>
          <a:spcPct val="0"/>
        </a:spcBef>
        <a:spcAft>
          <a:spcPct val="0"/>
        </a:spcAft>
        <a:defRPr lang="en-US" sz="3100" b="1" dirty="0">
          <a:solidFill>
            <a:schemeClr val="bg1"/>
          </a:solidFill>
          <a:latin typeface="+mj-lt"/>
          <a:ea typeface="+mj-ea"/>
          <a:cs typeface="Osaka"/>
        </a:defRPr>
      </a:lvl1pPr>
      <a:lvl2pPr algn="l" rtl="0" eaLnBrk="1" fontAlgn="base" hangingPunct="1">
        <a:spcBef>
          <a:spcPct val="0"/>
        </a:spcBef>
        <a:spcAft>
          <a:spcPct val="0"/>
        </a:spcAft>
        <a:defRPr sz="3100" b="1">
          <a:solidFill>
            <a:schemeClr val="bg1"/>
          </a:solidFill>
          <a:latin typeface="Helvetica" pitchFamily="84" charset="0"/>
          <a:ea typeface="Osaka" pitchFamily="84" charset="-128"/>
          <a:cs typeface="Osaka"/>
        </a:defRPr>
      </a:lvl2pPr>
      <a:lvl3pPr algn="l" rtl="0" eaLnBrk="1" fontAlgn="base" hangingPunct="1">
        <a:spcBef>
          <a:spcPct val="0"/>
        </a:spcBef>
        <a:spcAft>
          <a:spcPct val="0"/>
        </a:spcAft>
        <a:defRPr sz="3100" b="1">
          <a:solidFill>
            <a:schemeClr val="bg1"/>
          </a:solidFill>
          <a:latin typeface="Helvetica" pitchFamily="84" charset="0"/>
          <a:ea typeface="Osaka" pitchFamily="84" charset="-128"/>
          <a:cs typeface="Osaka"/>
        </a:defRPr>
      </a:lvl3pPr>
      <a:lvl4pPr algn="l" rtl="0" eaLnBrk="1" fontAlgn="base" hangingPunct="1">
        <a:spcBef>
          <a:spcPct val="0"/>
        </a:spcBef>
        <a:spcAft>
          <a:spcPct val="0"/>
        </a:spcAft>
        <a:defRPr sz="3100" b="1">
          <a:solidFill>
            <a:schemeClr val="bg1"/>
          </a:solidFill>
          <a:latin typeface="Helvetica" pitchFamily="84" charset="0"/>
          <a:ea typeface="Osaka" pitchFamily="84" charset="-128"/>
          <a:cs typeface="Osaka"/>
        </a:defRPr>
      </a:lvl4pPr>
      <a:lvl5pPr algn="l" rtl="0" eaLnBrk="1" fontAlgn="base" hangingPunct="1">
        <a:spcBef>
          <a:spcPct val="0"/>
        </a:spcBef>
        <a:spcAft>
          <a:spcPct val="0"/>
        </a:spcAft>
        <a:defRPr sz="3100" b="1">
          <a:solidFill>
            <a:schemeClr val="bg1"/>
          </a:solidFill>
          <a:latin typeface="Helvetica" pitchFamily="84" charset="0"/>
          <a:ea typeface="Osaka" pitchFamily="84" charset="-128"/>
          <a:cs typeface="Osaka"/>
        </a:defRPr>
      </a:lvl5pPr>
      <a:lvl6pPr marL="457200" algn="l" rtl="0" eaLnBrk="1" fontAlgn="base" hangingPunct="1">
        <a:spcBef>
          <a:spcPct val="0"/>
        </a:spcBef>
        <a:spcAft>
          <a:spcPct val="0"/>
        </a:spcAft>
        <a:defRPr sz="3200" b="1">
          <a:solidFill>
            <a:srgbClr val="004165"/>
          </a:solidFill>
          <a:latin typeface="Helvetica" pitchFamily="84" charset="0"/>
          <a:ea typeface="Osaka" pitchFamily="84" charset="-128"/>
        </a:defRPr>
      </a:lvl6pPr>
      <a:lvl7pPr marL="914400" algn="l" rtl="0" eaLnBrk="1" fontAlgn="base" hangingPunct="1">
        <a:spcBef>
          <a:spcPct val="0"/>
        </a:spcBef>
        <a:spcAft>
          <a:spcPct val="0"/>
        </a:spcAft>
        <a:defRPr sz="3200" b="1">
          <a:solidFill>
            <a:srgbClr val="004165"/>
          </a:solidFill>
          <a:latin typeface="Helvetica" pitchFamily="84" charset="0"/>
          <a:ea typeface="Osaka" pitchFamily="84" charset="-128"/>
        </a:defRPr>
      </a:lvl7pPr>
      <a:lvl8pPr marL="1371600" algn="l" rtl="0" eaLnBrk="1" fontAlgn="base" hangingPunct="1">
        <a:spcBef>
          <a:spcPct val="0"/>
        </a:spcBef>
        <a:spcAft>
          <a:spcPct val="0"/>
        </a:spcAft>
        <a:defRPr sz="3200" b="1">
          <a:solidFill>
            <a:srgbClr val="004165"/>
          </a:solidFill>
          <a:latin typeface="Helvetica" pitchFamily="84" charset="0"/>
          <a:ea typeface="Osaka" pitchFamily="84" charset="-128"/>
        </a:defRPr>
      </a:lvl8pPr>
      <a:lvl9pPr marL="1828800" algn="l" rtl="0" eaLnBrk="1" fontAlgn="base" hangingPunct="1">
        <a:spcBef>
          <a:spcPct val="0"/>
        </a:spcBef>
        <a:spcAft>
          <a:spcPct val="0"/>
        </a:spcAft>
        <a:defRPr sz="3200" b="1">
          <a:solidFill>
            <a:srgbClr val="004165"/>
          </a:solidFill>
          <a:latin typeface="Helvetica" pitchFamily="84" charset="0"/>
          <a:ea typeface="Osaka" pitchFamily="84" charset="-128"/>
        </a:defRPr>
      </a:lvl9pPr>
    </p:titleStyle>
    <p:bodyStyle>
      <a:lvl1pPr marL="342900" indent="-342900" algn="l" rtl="0" eaLnBrk="1" fontAlgn="base" hangingPunct="1">
        <a:spcBef>
          <a:spcPct val="20000"/>
        </a:spcBef>
        <a:spcAft>
          <a:spcPct val="0"/>
        </a:spcAft>
        <a:defRPr lang="en-US" sz="2400" b="1" dirty="0">
          <a:solidFill>
            <a:srgbClr val="004165"/>
          </a:solidFill>
          <a:latin typeface="Arial" pitchFamily="34" charset="0"/>
          <a:ea typeface="+mn-ea"/>
          <a:cs typeface="Arial" pitchFamily="34" charset="0"/>
        </a:defRPr>
      </a:lvl1pPr>
      <a:lvl2pPr marL="742950" indent="-565150" algn="l" rtl="0" eaLnBrk="1" fontAlgn="base" hangingPunct="1">
        <a:spcBef>
          <a:spcPct val="20000"/>
        </a:spcBef>
        <a:spcAft>
          <a:spcPct val="0"/>
        </a:spcAft>
        <a:buFont typeface="Wingdings" pitchFamily="2" charset="2"/>
        <a:buChar char="q"/>
        <a:defRPr lang="en-US" sz="2200" b="1" dirty="0">
          <a:solidFill>
            <a:srgbClr val="004165"/>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Wingdings" pitchFamily="2" charset="2"/>
        <a:buChar char="q"/>
        <a:defRPr lang="en-US" sz="2200" b="1" dirty="0">
          <a:solidFill>
            <a:srgbClr val="004165"/>
          </a:solidFill>
          <a:latin typeface="Arial" pitchFamily="34" charset="0"/>
          <a:ea typeface="+mn-ea"/>
          <a:cs typeface="Arial" pitchFamily="34" charset="0"/>
        </a:defRPr>
      </a:lvl3pPr>
      <a:lvl4pPr marL="1600200" indent="-228600" algn="l" rtl="0" eaLnBrk="1" fontAlgn="base" hangingPunct="1">
        <a:spcBef>
          <a:spcPct val="20000"/>
        </a:spcBef>
        <a:spcAft>
          <a:spcPct val="0"/>
        </a:spcAft>
        <a:buChar char="–"/>
        <a:defRPr lang="en-US" sz="2200" b="1" dirty="0">
          <a:solidFill>
            <a:srgbClr val="004165"/>
          </a:solidFill>
          <a:latin typeface="Arial" pitchFamily="34" charset="0"/>
          <a:ea typeface="+mn-ea"/>
          <a:cs typeface="Arial" pitchFamily="34" charset="0"/>
        </a:defRPr>
      </a:lvl4pPr>
      <a:lvl5pPr marL="2057400" indent="-228600" algn="l" rtl="0" eaLnBrk="1" fontAlgn="base" hangingPunct="1">
        <a:spcBef>
          <a:spcPct val="20000"/>
        </a:spcBef>
        <a:spcAft>
          <a:spcPct val="0"/>
        </a:spcAft>
        <a:buChar char="»"/>
        <a:defRPr lang="en-US" sz="2200" b="1" dirty="0">
          <a:solidFill>
            <a:srgbClr val="004165"/>
          </a:solidFill>
          <a:latin typeface="Arial" pitchFamily="34" charset="0"/>
          <a:ea typeface="+mn-ea"/>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3861048"/>
            <a:ext cx="5040560" cy="1719064"/>
          </a:xfrm>
        </p:spPr>
        <p:txBody>
          <a:bodyPr/>
          <a:lstStyle/>
          <a:p>
            <a:r>
              <a:rPr lang="en-GB" sz="2400" noProof="0" dirty="0" err="1" smtClean="0"/>
              <a:t>Certificering</a:t>
            </a:r>
            <a:r>
              <a:rPr lang="en-GB" sz="2400" noProof="0" dirty="0" smtClean="0"/>
              <a:t> op </a:t>
            </a:r>
            <a:r>
              <a:rPr lang="en-GB" sz="2400" noProof="0" dirty="0" err="1" smtClean="0"/>
              <a:t>Europees</a:t>
            </a:r>
            <a:r>
              <a:rPr lang="en-GB" sz="2400" noProof="0" dirty="0" smtClean="0"/>
              <a:t> </a:t>
            </a:r>
            <a:r>
              <a:rPr lang="en-GB" sz="2400" noProof="0" dirty="0" err="1" smtClean="0"/>
              <a:t>niveau</a:t>
            </a:r>
            <a:r>
              <a:rPr lang="en-GB" sz="3200" noProof="0" dirty="0" smtClean="0"/>
              <a:t/>
            </a:r>
            <a:br>
              <a:rPr lang="en-GB" sz="3200" noProof="0" dirty="0" smtClean="0"/>
            </a:br>
            <a:r>
              <a:rPr lang="en-GB" sz="2000" i="1" dirty="0" err="1" smtClean="0"/>
              <a:t>overbruggen</a:t>
            </a:r>
            <a:r>
              <a:rPr lang="en-GB" sz="2000" i="1" dirty="0" smtClean="0"/>
              <a:t> van de 2e </a:t>
            </a:r>
            <a:r>
              <a:rPr lang="en-GB" sz="2000" i="1" dirty="0" err="1" smtClean="0"/>
              <a:t>digitale</a:t>
            </a:r>
            <a:r>
              <a:rPr lang="en-GB" sz="2000" i="1" dirty="0" smtClean="0"/>
              <a:t> </a:t>
            </a:r>
            <a:r>
              <a:rPr lang="en-GB" sz="2000" i="1" dirty="0" err="1" smtClean="0"/>
              <a:t>kloof</a:t>
            </a:r>
            <a:endParaRPr lang="en-GB" sz="3200" i="1" noProof="0" dirty="0"/>
          </a:p>
        </p:txBody>
      </p:sp>
      <p:sp>
        <p:nvSpPr>
          <p:cNvPr id="3" name="Ondertitel 2"/>
          <p:cNvSpPr>
            <a:spLocks noGrp="1"/>
          </p:cNvSpPr>
          <p:nvPr>
            <p:ph type="subTitle" idx="1"/>
          </p:nvPr>
        </p:nvSpPr>
        <p:spPr>
          <a:xfrm>
            <a:off x="3995936" y="5661248"/>
            <a:ext cx="4853118" cy="648072"/>
          </a:xfrm>
        </p:spPr>
        <p:txBody>
          <a:bodyPr/>
          <a:lstStyle/>
          <a:p>
            <a:r>
              <a:rPr lang="en-GB" b="0" i="1" noProof="0" dirty="0" smtClean="0"/>
              <a:t>Leo </a:t>
            </a:r>
            <a:r>
              <a:rPr lang="en-GB" b="0" i="1" noProof="0" dirty="0" err="1" smtClean="0"/>
              <a:t>Besemer</a:t>
            </a:r>
            <a:r>
              <a:rPr lang="en-GB" b="0" i="1" noProof="0" dirty="0" smtClean="0"/>
              <a:t>  	</a:t>
            </a:r>
            <a:r>
              <a:rPr lang="en-GB" b="0" i="1" noProof="0" dirty="0" err="1" smtClean="0"/>
              <a:t>leo.besemer@ecdl.nl</a:t>
            </a:r>
            <a:endParaRPr lang="en-GB" b="0" i="1" noProof="0" dirty="0" smtClean="0"/>
          </a:p>
          <a:p>
            <a:r>
              <a:rPr lang="en-GB" b="0" i="1" noProof="0" dirty="0" smtClean="0"/>
              <a:t>ECDL Nederland NV</a:t>
            </a:r>
            <a:endParaRPr lang="en-GB" b="0" i="1" noProof="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3"/>
          <p:cNvSpPr>
            <a:spLocks noChangeArrowheads="1"/>
          </p:cNvSpPr>
          <p:nvPr/>
        </p:nvSpPr>
        <p:spPr bwMode="auto">
          <a:xfrm>
            <a:off x="6156176" y="2996952"/>
            <a:ext cx="1728192" cy="936625"/>
          </a:xfrm>
          <a:prstGeom prst="roundRect">
            <a:avLst>
              <a:gd name="adj" fmla="val 16667"/>
            </a:avLst>
          </a:prstGeom>
          <a:solidFill>
            <a:schemeClr val="accent3">
              <a:lumMod val="85000"/>
            </a:schemeClr>
          </a:solidFill>
          <a:ln w="9525" algn="ctr">
            <a:solidFill>
              <a:schemeClr val="tx1"/>
            </a:solidFill>
            <a:round/>
            <a:headEnd/>
            <a:tailEnd/>
          </a:ln>
        </p:spPr>
        <p:txBody>
          <a:bodyPr anchor="ctr"/>
          <a:lstStyle/>
          <a:p>
            <a:pPr algn="ctr" eaLnBrk="0" hangingPunct="0">
              <a:defRPr/>
            </a:pPr>
            <a:endParaRPr lang="en-IE" dirty="0">
              <a:latin typeface="Arial" charset="0"/>
              <a:ea typeface="Osaka" charset="-128"/>
              <a:cs typeface="Arial" charset="0"/>
            </a:endParaRPr>
          </a:p>
        </p:txBody>
      </p:sp>
      <p:sp>
        <p:nvSpPr>
          <p:cNvPr id="12" name="Rounded Rectangle 3"/>
          <p:cNvSpPr>
            <a:spLocks noChangeArrowheads="1"/>
          </p:cNvSpPr>
          <p:nvPr/>
        </p:nvSpPr>
        <p:spPr bwMode="auto">
          <a:xfrm>
            <a:off x="6642593" y="2132856"/>
            <a:ext cx="1728192" cy="936625"/>
          </a:xfrm>
          <a:prstGeom prst="roundRect">
            <a:avLst>
              <a:gd name="adj" fmla="val 16667"/>
            </a:avLst>
          </a:prstGeom>
          <a:solidFill>
            <a:schemeClr val="accent3">
              <a:lumMod val="85000"/>
            </a:schemeClr>
          </a:solidFill>
          <a:ln w="9525" algn="ctr">
            <a:solidFill>
              <a:schemeClr val="tx1"/>
            </a:solidFill>
            <a:round/>
            <a:headEnd/>
            <a:tailEnd/>
          </a:ln>
        </p:spPr>
        <p:txBody>
          <a:bodyPr anchor="ctr"/>
          <a:lstStyle/>
          <a:p>
            <a:pPr algn="ctr" eaLnBrk="0" hangingPunct="0">
              <a:defRPr/>
            </a:pPr>
            <a:endParaRPr lang="en-IE" dirty="0">
              <a:latin typeface="Arial" charset="0"/>
              <a:ea typeface="Osaka" charset="-128"/>
              <a:cs typeface="Arial" charset="0"/>
            </a:endParaRPr>
          </a:p>
        </p:txBody>
      </p:sp>
      <p:sp>
        <p:nvSpPr>
          <p:cNvPr id="2" name="Titel 1"/>
          <p:cNvSpPr>
            <a:spLocks noGrp="1"/>
          </p:cNvSpPr>
          <p:nvPr>
            <p:ph type="title"/>
          </p:nvPr>
        </p:nvSpPr>
        <p:spPr/>
        <p:txBody>
          <a:bodyPr/>
          <a:lstStyle/>
          <a:p>
            <a:r>
              <a:rPr lang="nl-NL" dirty="0" smtClean="0"/>
              <a:t>(Digitale) Vaardigheidsniveaus</a:t>
            </a:r>
            <a:endParaRPr lang="en-US" dirty="0"/>
          </a:p>
        </p:txBody>
      </p:sp>
      <p:sp>
        <p:nvSpPr>
          <p:cNvPr id="3" name="Tijdelijke aanduiding voor tekst 2"/>
          <p:cNvSpPr>
            <a:spLocks noGrp="1"/>
          </p:cNvSpPr>
          <p:nvPr>
            <p:ph type="body" sz="quarter" idx="10"/>
          </p:nvPr>
        </p:nvSpPr>
        <p:spPr>
          <a:xfrm>
            <a:off x="611560" y="2276872"/>
            <a:ext cx="4498458" cy="3961110"/>
          </a:xfrm>
        </p:spPr>
        <p:txBody>
          <a:bodyPr/>
          <a:lstStyle/>
          <a:p>
            <a:pPr>
              <a:spcBef>
                <a:spcPts val="1800"/>
              </a:spcBef>
            </a:pPr>
            <a:r>
              <a:rPr lang="nl-NL" sz="1800" i="1" dirty="0" smtClean="0"/>
              <a:t>Strategische vaardigheden:</a:t>
            </a:r>
          </a:p>
          <a:p>
            <a:pPr lvl="0">
              <a:spcBef>
                <a:spcPts val="1200"/>
              </a:spcBef>
              <a:spcAft>
                <a:spcPts val="1200"/>
              </a:spcAft>
            </a:pPr>
            <a:r>
              <a:rPr lang="nl-NL" sz="1800" i="1" dirty="0" smtClean="0"/>
              <a:t>Content creatie vaardigheden:</a:t>
            </a:r>
            <a:endParaRPr lang="en-US" sz="1800" i="1" dirty="0" smtClean="0"/>
          </a:p>
          <a:p>
            <a:pPr lvl="0">
              <a:spcBef>
                <a:spcPts val="1200"/>
              </a:spcBef>
            </a:pPr>
            <a:r>
              <a:rPr lang="nl-NL" sz="1800" i="1" dirty="0" smtClean="0"/>
              <a:t>Communicatievaardigheden:</a:t>
            </a:r>
          </a:p>
          <a:p>
            <a:pPr lvl="0">
              <a:spcBef>
                <a:spcPts val="1200"/>
              </a:spcBef>
            </a:pPr>
            <a:r>
              <a:rPr lang="nl-NL" sz="1800" i="1" dirty="0" smtClean="0"/>
              <a:t>Informatievaardigheden:</a:t>
            </a:r>
          </a:p>
          <a:p>
            <a:pPr lvl="0">
              <a:spcBef>
                <a:spcPts val="1200"/>
              </a:spcBef>
            </a:pPr>
            <a:endParaRPr lang="nl-NL" sz="1800" i="1" dirty="0" smtClean="0"/>
          </a:p>
          <a:p>
            <a:pPr lvl="0">
              <a:spcBef>
                <a:spcPts val="1200"/>
              </a:spcBef>
            </a:pPr>
            <a:r>
              <a:rPr lang="nl-NL" sz="1800" i="1" dirty="0" smtClean="0"/>
              <a:t>Formele vaardigheden: </a:t>
            </a:r>
          </a:p>
          <a:p>
            <a:pPr lvl="0">
              <a:spcBef>
                <a:spcPts val="1200"/>
              </a:spcBef>
            </a:pPr>
            <a:r>
              <a:rPr lang="nl-NL" sz="1800" i="1" dirty="0" smtClean="0"/>
              <a:t>Operationele</a:t>
            </a:r>
            <a:r>
              <a:rPr lang="nl-NL" sz="1800" dirty="0" smtClean="0"/>
              <a:t> </a:t>
            </a:r>
            <a:r>
              <a:rPr lang="nl-NL" sz="1800" i="1" dirty="0" smtClean="0"/>
              <a:t>vaardigheden: </a:t>
            </a:r>
          </a:p>
        </p:txBody>
      </p:sp>
      <p:sp>
        <p:nvSpPr>
          <p:cNvPr id="5" name="Tijdelijke aanduiding voor tekst 4"/>
          <p:cNvSpPr>
            <a:spLocks noGrp="1"/>
          </p:cNvSpPr>
          <p:nvPr>
            <p:ph type="body" sz="quarter" idx="11"/>
          </p:nvPr>
        </p:nvSpPr>
        <p:spPr/>
        <p:txBody>
          <a:bodyPr/>
          <a:lstStyle/>
          <a:p>
            <a:endParaRPr lang="en-US" dirty="0"/>
          </a:p>
        </p:txBody>
      </p:sp>
      <p:sp>
        <p:nvSpPr>
          <p:cNvPr id="7" name="Rounded Rectangle 3"/>
          <p:cNvSpPr>
            <a:spLocks noChangeArrowheads="1"/>
          </p:cNvSpPr>
          <p:nvPr/>
        </p:nvSpPr>
        <p:spPr bwMode="auto">
          <a:xfrm>
            <a:off x="4572000" y="4869160"/>
            <a:ext cx="1568361" cy="936625"/>
          </a:xfrm>
          <a:prstGeom prst="roundRect">
            <a:avLst>
              <a:gd name="adj" fmla="val 16667"/>
            </a:avLst>
          </a:prstGeom>
          <a:solidFill>
            <a:schemeClr val="accent3">
              <a:lumMod val="85000"/>
            </a:schemeClr>
          </a:solidFill>
          <a:ln w="9525" algn="ctr">
            <a:solidFill>
              <a:schemeClr val="tx1"/>
            </a:solidFill>
            <a:round/>
            <a:headEnd/>
            <a:tailEnd/>
          </a:ln>
        </p:spPr>
        <p:txBody>
          <a:bodyPr anchor="ctr"/>
          <a:lstStyle/>
          <a:p>
            <a:pPr algn="ctr" eaLnBrk="0" hangingPunct="0">
              <a:defRPr/>
            </a:pPr>
            <a:r>
              <a:rPr lang="en-GB" dirty="0" err="1" smtClean="0">
                <a:latin typeface="Arial" charset="0"/>
                <a:ea typeface="Osaka" charset="-128"/>
                <a:cs typeface="Arial" charset="0"/>
              </a:rPr>
              <a:t>Digi-bewust</a:t>
            </a:r>
            <a:endParaRPr lang="en-IE" dirty="0">
              <a:latin typeface="Arial" charset="0"/>
              <a:ea typeface="Osaka" charset="-128"/>
              <a:cs typeface="Arial" charset="0"/>
            </a:endParaRPr>
          </a:p>
        </p:txBody>
      </p:sp>
      <p:sp>
        <p:nvSpPr>
          <p:cNvPr id="8" name="Rounded Rectangle 3"/>
          <p:cNvSpPr>
            <a:spLocks noChangeArrowheads="1"/>
          </p:cNvSpPr>
          <p:nvPr/>
        </p:nvSpPr>
        <p:spPr bwMode="auto">
          <a:xfrm>
            <a:off x="5364088" y="3900451"/>
            <a:ext cx="1568361" cy="936625"/>
          </a:xfrm>
          <a:prstGeom prst="roundRect">
            <a:avLst>
              <a:gd name="adj" fmla="val 16667"/>
            </a:avLst>
          </a:prstGeom>
          <a:solidFill>
            <a:schemeClr val="accent3">
              <a:lumMod val="85000"/>
            </a:schemeClr>
          </a:solidFill>
          <a:ln w="9525" algn="ctr">
            <a:solidFill>
              <a:schemeClr val="tx1"/>
            </a:solidFill>
            <a:round/>
            <a:headEnd/>
            <a:tailEnd/>
          </a:ln>
        </p:spPr>
        <p:txBody>
          <a:bodyPr anchor="ctr"/>
          <a:lstStyle/>
          <a:p>
            <a:pPr algn="ctr" eaLnBrk="0" hangingPunct="0">
              <a:defRPr/>
            </a:pPr>
            <a:r>
              <a:rPr lang="en-GB" dirty="0" err="1" smtClean="0">
                <a:latin typeface="Arial" charset="0"/>
                <a:ea typeface="Osaka" charset="-128"/>
                <a:cs typeface="Arial" charset="0"/>
              </a:rPr>
              <a:t>Digi-Vaardig</a:t>
            </a:r>
            <a:endParaRPr lang="en-IE" dirty="0">
              <a:latin typeface="Arial" charset="0"/>
              <a:ea typeface="Osaka" charset="-128"/>
              <a:cs typeface="Arial" charset="0"/>
            </a:endParaRPr>
          </a:p>
        </p:txBody>
      </p:sp>
      <p:sp>
        <p:nvSpPr>
          <p:cNvPr id="11" name="Rounded Rectangle 3"/>
          <p:cNvSpPr>
            <a:spLocks noChangeArrowheads="1"/>
          </p:cNvSpPr>
          <p:nvPr/>
        </p:nvSpPr>
        <p:spPr bwMode="auto">
          <a:xfrm>
            <a:off x="6084168" y="2924944"/>
            <a:ext cx="1728192" cy="936625"/>
          </a:xfrm>
          <a:prstGeom prst="roundRect">
            <a:avLst>
              <a:gd name="adj" fmla="val 16667"/>
            </a:avLst>
          </a:prstGeom>
          <a:solidFill>
            <a:schemeClr val="accent3">
              <a:lumMod val="85000"/>
            </a:schemeClr>
          </a:solidFill>
          <a:ln w="9525" algn="ctr">
            <a:solidFill>
              <a:schemeClr val="tx1"/>
            </a:solidFill>
            <a:round/>
            <a:headEnd/>
            <a:tailEnd/>
          </a:ln>
        </p:spPr>
        <p:txBody>
          <a:bodyPr anchor="ctr"/>
          <a:lstStyle/>
          <a:p>
            <a:pPr algn="ctr" eaLnBrk="0" hangingPunct="0">
              <a:defRPr/>
            </a:pPr>
            <a:r>
              <a:rPr lang="en-GB" dirty="0" err="1" smtClean="0">
                <a:latin typeface="Arial" charset="0"/>
                <a:ea typeface="Osaka" charset="-128"/>
                <a:cs typeface="Arial" charset="0"/>
              </a:rPr>
              <a:t>Digitale</a:t>
            </a:r>
            <a:r>
              <a:rPr lang="en-GB" dirty="0" smtClean="0">
                <a:latin typeface="Arial" charset="0"/>
                <a:ea typeface="Osaka" charset="-128"/>
                <a:cs typeface="Arial" charset="0"/>
              </a:rPr>
              <a:t> </a:t>
            </a:r>
            <a:r>
              <a:rPr lang="en-GB" dirty="0" err="1" smtClean="0">
                <a:latin typeface="Arial" charset="0"/>
                <a:ea typeface="Osaka" charset="-128"/>
                <a:cs typeface="Arial" charset="0"/>
              </a:rPr>
              <a:t>Competentie</a:t>
            </a:r>
            <a:endParaRPr lang="en-IE" dirty="0">
              <a:latin typeface="Arial" charset="0"/>
              <a:ea typeface="Osaka" charset="-128"/>
              <a:cs typeface="Arial" charset="0"/>
            </a:endParaRPr>
          </a:p>
        </p:txBody>
      </p:sp>
      <p:sp>
        <p:nvSpPr>
          <p:cNvPr id="10" name="Rounded Rectangle 3"/>
          <p:cNvSpPr>
            <a:spLocks noChangeArrowheads="1"/>
          </p:cNvSpPr>
          <p:nvPr/>
        </p:nvSpPr>
        <p:spPr bwMode="auto">
          <a:xfrm>
            <a:off x="6588224" y="2060848"/>
            <a:ext cx="1728192" cy="936625"/>
          </a:xfrm>
          <a:prstGeom prst="roundRect">
            <a:avLst>
              <a:gd name="adj" fmla="val 16667"/>
            </a:avLst>
          </a:prstGeom>
          <a:solidFill>
            <a:schemeClr val="accent3">
              <a:lumMod val="85000"/>
            </a:schemeClr>
          </a:solidFill>
          <a:ln w="9525" algn="ctr">
            <a:solidFill>
              <a:schemeClr val="tx1"/>
            </a:solidFill>
            <a:round/>
            <a:headEnd/>
            <a:tailEnd/>
          </a:ln>
        </p:spPr>
        <p:txBody>
          <a:bodyPr anchor="ctr"/>
          <a:lstStyle/>
          <a:p>
            <a:pPr algn="ctr" eaLnBrk="0" hangingPunct="0">
              <a:defRPr/>
            </a:pPr>
            <a:r>
              <a:rPr lang="en-GB" dirty="0" err="1" smtClean="0">
                <a:latin typeface="Arial" charset="0"/>
                <a:ea typeface="Osaka" charset="-128"/>
                <a:cs typeface="Arial" charset="0"/>
              </a:rPr>
              <a:t>Digitale</a:t>
            </a:r>
            <a:r>
              <a:rPr lang="en-GB" dirty="0" smtClean="0">
                <a:latin typeface="Arial" charset="0"/>
                <a:ea typeface="Osaka" charset="-128"/>
                <a:cs typeface="Arial" charset="0"/>
              </a:rPr>
              <a:t> Expert</a:t>
            </a:r>
            <a:endParaRPr lang="en-IE" dirty="0">
              <a:latin typeface="Arial" charset="0"/>
              <a:ea typeface="Osaka" charset="-128"/>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7524328" y="3568362"/>
            <a:ext cx="1619672" cy="2380918"/>
          </a:xfrm>
          <a:prstGeom prst="rect">
            <a:avLst/>
          </a:prstGeom>
          <a:noFill/>
          <a:ln w="9525">
            <a:noFill/>
            <a:miter lim="800000"/>
            <a:headEnd/>
            <a:tailEnd/>
          </a:ln>
        </p:spPr>
      </p:pic>
      <p:sp>
        <p:nvSpPr>
          <p:cNvPr id="2" name="Titel 1"/>
          <p:cNvSpPr>
            <a:spLocks noGrp="1"/>
          </p:cNvSpPr>
          <p:nvPr>
            <p:ph type="title"/>
          </p:nvPr>
        </p:nvSpPr>
        <p:spPr/>
        <p:txBody>
          <a:bodyPr/>
          <a:lstStyle/>
          <a:p>
            <a:r>
              <a:rPr lang="en-GB" noProof="0" dirty="0" smtClean="0"/>
              <a:t>ECDL / ICDL </a:t>
            </a:r>
            <a:r>
              <a:rPr lang="en-GB" noProof="0" dirty="0" err="1" smtClean="0"/>
              <a:t>erkenning</a:t>
            </a:r>
            <a:endParaRPr lang="en-GB" noProof="0" dirty="0"/>
          </a:p>
        </p:txBody>
      </p:sp>
      <p:sp>
        <p:nvSpPr>
          <p:cNvPr id="3" name="Tijdelijke aanduiding voor tekst 2"/>
          <p:cNvSpPr>
            <a:spLocks noGrp="1"/>
          </p:cNvSpPr>
          <p:nvPr>
            <p:ph type="body" sz="quarter" idx="10"/>
          </p:nvPr>
        </p:nvSpPr>
        <p:spPr>
          <a:xfrm>
            <a:off x="649607" y="2132186"/>
            <a:ext cx="7378777" cy="3961110"/>
          </a:xfrm>
        </p:spPr>
        <p:txBody>
          <a:bodyPr/>
          <a:lstStyle/>
          <a:p>
            <a:r>
              <a:rPr lang="nl-NL" sz="2400" dirty="0" smtClean="0"/>
              <a:t>Wereldwijd erkend</a:t>
            </a:r>
          </a:p>
          <a:p>
            <a:pPr lvl="1"/>
            <a:r>
              <a:rPr lang="nl-NL" sz="1800" noProof="0" dirty="0" smtClean="0"/>
              <a:t>Erkend door regeringen en ministeries in meer dan 60 landen. In Nederland o.a. Min. </a:t>
            </a:r>
            <a:r>
              <a:rPr lang="nl-NL" sz="1800" dirty="0" smtClean="0"/>
              <a:t>van Defensie, EL&amp;I, Justitie, OWC.</a:t>
            </a:r>
            <a:endParaRPr lang="nl-NL" sz="1800" noProof="0" dirty="0" smtClean="0"/>
          </a:p>
          <a:p>
            <a:pPr lvl="1"/>
            <a:r>
              <a:rPr lang="nl-NL" sz="1800" noProof="0" dirty="0" smtClean="0"/>
              <a:t>Bedrijfsstandaard in organisaties als UN (UNESCO, </a:t>
            </a:r>
            <a:r>
              <a:rPr lang="nl-NL" sz="1800" noProof="0" dirty="0" err="1" smtClean="0"/>
              <a:t>UNAid</a:t>
            </a:r>
            <a:r>
              <a:rPr lang="nl-NL" sz="1800" noProof="0" dirty="0" smtClean="0"/>
              <a:t>, UNHCR, …), World bank, </a:t>
            </a:r>
            <a:r>
              <a:rPr lang="nl-NL" sz="1800" noProof="0" dirty="0" err="1" smtClean="0"/>
              <a:t>EU-Commissie</a:t>
            </a:r>
            <a:r>
              <a:rPr lang="nl-NL" sz="1800" noProof="0" dirty="0" smtClean="0"/>
              <a:t>, … </a:t>
            </a:r>
            <a:br>
              <a:rPr lang="nl-NL" sz="1800" noProof="0" dirty="0" smtClean="0"/>
            </a:br>
            <a:r>
              <a:rPr lang="nl-NL" sz="1800" noProof="0" dirty="0" smtClean="0"/>
              <a:t>Mercedes </a:t>
            </a:r>
            <a:r>
              <a:rPr lang="nl-NL" sz="1800" noProof="0" dirty="0" err="1" smtClean="0"/>
              <a:t>Benz</a:t>
            </a:r>
            <a:r>
              <a:rPr lang="nl-NL" sz="1800" noProof="0" dirty="0" smtClean="0"/>
              <a:t>, Volvo, Springer, Danske Bank, etc. </a:t>
            </a:r>
            <a:br>
              <a:rPr lang="nl-NL" sz="1800" noProof="0" dirty="0" smtClean="0"/>
            </a:br>
            <a:r>
              <a:rPr lang="nl-NL" sz="1800" noProof="0" dirty="0" smtClean="0"/>
              <a:t>Nederland: ISS, UCTY, </a:t>
            </a:r>
            <a:r>
              <a:rPr lang="nl-NL" sz="1800" noProof="0" dirty="0" err="1" smtClean="0"/>
              <a:t>Cito</a:t>
            </a:r>
            <a:r>
              <a:rPr lang="nl-NL" sz="1800" noProof="0" dirty="0" smtClean="0"/>
              <a:t>, Onderwijsinspectie, UWV (</a:t>
            </a:r>
            <a:r>
              <a:rPr lang="nl-NL" sz="1800" noProof="0" dirty="0" err="1" smtClean="0"/>
              <a:t>pilot</a:t>
            </a:r>
            <a:r>
              <a:rPr lang="nl-NL" sz="1800" noProof="0" dirty="0" smtClean="0"/>
              <a:t>)</a:t>
            </a:r>
          </a:p>
          <a:p>
            <a:pPr lvl="1"/>
            <a:r>
              <a:rPr lang="nl-NL" sz="1800" noProof="0" dirty="0" smtClean="0"/>
              <a:t>Beroepsopleiding (</a:t>
            </a:r>
            <a:r>
              <a:rPr lang="nl-NL" sz="1800" noProof="0" dirty="0" err="1" smtClean="0"/>
              <a:t>Ecabo</a:t>
            </a:r>
            <a:r>
              <a:rPr lang="nl-NL" sz="1800" noProof="0" dirty="0" smtClean="0"/>
              <a:t>, </a:t>
            </a:r>
            <a:r>
              <a:rPr lang="nl-NL" sz="1800" noProof="0" dirty="0" err="1" smtClean="0"/>
              <a:t>BfBB</a:t>
            </a:r>
            <a:r>
              <a:rPr lang="nl-NL" sz="1800" noProof="0" dirty="0" smtClean="0"/>
              <a:t>). ECDL past in veel beroepskwalificaties. Toegelaten als deel van het MBO</a:t>
            </a:r>
            <a:r>
              <a:rPr lang="nl-NL" sz="1800" baseline="0" noProof="0" dirty="0" smtClean="0"/>
              <a:t> examen</a:t>
            </a:r>
            <a:r>
              <a:rPr lang="nl-NL" sz="1800" noProof="0" dirty="0" smtClean="0"/>
              <a:t>.</a:t>
            </a:r>
          </a:p>
          <a:p>
            <a:pPr lvl="1"/>
            <a:r>
              <a:rPr lang="nl-NL" sz="1800" dirty="0" smtClean="0"/>
              <a:t>148 landen, 48 talen, &gt;11 miljoen kandidaten</a:t>
            </a:r>
            <a:endParaRPr lang="nl-NL" sz="1800" noProof="0" dirty="0" smtClean="0"/>
          </a:p>
        </p:txBody>
      </p:sp>
      <p:sp>
        <p:nvSpPr>
          <p:cNvPr id="4" name="Tijdelijke aanduiding voor tekst 3"/>
          <p:cNvSpPr>
            <a:spLocks noGrp="1"/>
          </p:cNvSpPr>
          <p:nvPr>
            <p:ph type="body"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Online – </a:t>
            </a:r>
            <a:r>
              <a:rPr lang="nl-NL" dirty="0" err="1" smtClean="0"/>
              <a:t>web-based</a:t>
            </a:r>
            <a:r>
              <a:rPr lang="nl-NL" dirty="0" smtClean="0"/>
              <a:t> examens</a:t>
            </a:r>
            <a:endParaRPr lang="en-US" dirty="0"/>
          </a:p>
        </p:txBody>
      </p:sp>
      <p:sp>
        <p:nvSpPr>
          <p:cNvPr id="4" name="Tijdelijke aanduiding voor tekst 3"/>
          <p:cNvSpPr>
            <a:spLocks noGrp="1"/>
          </p:cNvSpPr>
          <p:nvPr>
            <p:ph type="body" sz="quarter" idx="10"/>
          </p:nvPr>
        </p:nvSpPr>
        <p:spPr>
          <a:xfrm>
            <a:off x="649607" y="2132186"/>
            <a:ext cx="3706369" cy="3961110"/>
          </a:xfrm>
        </p:spPr>
        <p:txBody>
          <a:bodyPr/>
          <a:lstStyle/>
          <a:p>
            <a:r>
              <a:rPr lang="en-GB" sz="2000" b="1" noProof="0" dirty="0" err="1" smtClean="0">
                <a:solidFill>
                  <a:srgbClr val="004165"/>
                </a:solidFill>
                <a:latin typeface="Arial" pitchFamily="34" charset="0"/>
                <a:ea typeface="+mn-ea"/>
                <a:cs typeface="Arial" pitchFamily="34" charset="0"/>
              </a:rPr>
              <a:t>Examens</a:t>
            </a:r>
            <a:r>
              <a:rPr lang="en-GB" sz="2000" b="1" noProof="0" dirty="0" smtClean="0">
                <a:solidFill>
                  <a:srgbClr val="004165"/>
                </a:solidFill>
                <a:latin typeface="Arial" pitchFamily="34" charset="0"/>
                <a:ea typeface="+mn-ea"/>
                <a:cs typeface="Arial" pitchFamily="34" charset="0"/>
              </a:rPr>
              <a:t> </a:t>
            </a:r>
            <a:r>
              <a:rPr lang="en-GB" sz="2000" b="1" noProof="0" dirty="0" err="1" smtClean="0">
                <a:solidFill>
                  <a:srgbClr val="004165"/>
                </a:solidFill>
                <a:latin typeface="Arial" pitchFamily="34" charset="0"/>
                <a:ea typeface="+mn-ea"/>
                <a:cs typeface="Arial" pitchFamily="34" charset="0"/>
              </a:rPr>
              <a:t>meten</a:t>
            </a:r>
            <a:r>
              <a:rPr lang="en-GB" sz="2000" b="1" noProof="0" dirty="0" smtClean="0">
                <a:solidFill>
                  <a:srgbClr val="004165"/>
                </a:solidFill>
                <a:latin typeface="Arial" pitchFamily="34" charset="0"/>
                <a:ea typeface="+mn-ea"/>
                <a:cs typeface="Arial" pitchFamily="34" charset="0"/>
              </a:rPr>
              <a:t> </a:t>
            </a:r>
            <a:r>
              <a:rPr lang="en-GB" sz="2000" b="1" noProof="0" dirty="0" err="1" smtClean="0">
                <a:solidFill>
                  <a:srgbClr val="004165"/>
                </a:solidFill>
                <a:latin typeface="Arial" pitchFamily="34" charset="0"/>
                <a:ea typeface="+mn-ea"/>
                <a:cs typeface="Arial" pitchFamily="34" charset="0"/>
              </a:rPr>
              <a:t>praktische</a:t>
            </a:r>
            <a:r>
              <a:rPr lang="en-GB" sz="2000" b="1" noProof="0" dirty="0" smtClean="0">
                <a:solidFill>
                  <a:srgbClr val="004165"/>
                </a:solidFill>
                <a:latin typeface="Arial" pitchFamily="34" charset="0"/>
                <a:ea typeface="+mn-ea"/>
                <a:cs typeface="Arial" pitchFamily="34" charset="0"/>
              </a:rPr>
              <a:t> </a:t>
            </a:r>
            <a:r>
              <a:rPr lang="en-GB" sz="2000" b="1" noProof="0" dirty="0" err="1" smtClean="0">
                <a:solidFill>
                  <a:srgbClr val="004165"/>
                </a:solidFill>
                <a:latin typeface="Arial" pitchFamily="34" charset="0"/>
                <a:ea typeface="+mn-ea"/>
                <a:cs typeface="Arial" pitchFamily="34" charset="0"/>
              </a:rPr>
              <a:t>vaardigheid</a:t>
            </a:r>
            <a:endParaRPr lang="en-GB" sz="2000" b="1" noProof="0" dirty="0" smtClean="0">
              <a:solidFill>
                <a:srgbClr val="004165"/>
              </a:solidFill>
              <a:latin typeface="Arial" pitchFamily="34" charset="0"/>
              <a:ea typeface="+mn-ea"/>
              <a:cs typeface="Arial" pitchFamily="34" charset="0"/>
            </a:endParaRPr>
          </a:p>
          <a:p>
            <a:pPr lvl="1"/>
            <a:r>
              <a:rPr lang="en-GB" sz="1600" b="1" dirty="0" smtClean="0"/>
              <a:t>MS-Windows XP/Vista/7</a:t>
            </a:r>
          </a:p>
          <a:p>
            <a:pPr lvl="1"/>
            <a:r>
              <a:rPr lang="en-GB" sz="1600" b="1" dirty="0" smtClean="0"/>
              <a:t>MS-Office 2003/2007/2010</a:t>
            </a:r>
          </a:p>
          <a:p>
            <a:pPr lvl="1"/>
            <a:r>
              <a:rPr lang="en-GB" sz="1600" b="1" dirty="0" err="1" smtClean="0"/>
              <a:t>Ubuntu</a:t>
            </a:r>
            <a:r>
              <a:rPr lang="en-GB" sz="1600" b="1" dirty="0" smtClean="0"/>
              <a:t> 10.4</a:t>
            </a:r>
          </a:p>
          <a:p>
            <a:pPr lvl="1"/>
            <a:r>
              <a:rPr lang="en-GB" sz="1600" b="1" dirty="0" smtClean="0"/>
              <a:t>Open Office 3.2</a:t>
            </a:r>
          </a:p>
          <a:p>
            <a:r>
              <a:rPr lang="en-GB" sz="2000" dirty="0" err="1" smtClean="0"/>
              <a:t>Hoge</a:t>
            </a:r>
            <a:r>
              <a:rPr lang="en-GB" sz="2000" dirty="0" smtClean="0"/>
              <a:t> </a:t>
            </a:r>
            <a:r>
              <a:rPr lang="en-GB" sz="2000" dirty="0" err="1" smtClean="0"/>
              <a:t>kwaliteit</a:t>
            </a:r>
            <a:endParaRPr lang="en-GB" sz="2000" dirty="0" smtClean="0"/>
          </a:p>
          <a:p>
            <a:r>
              <a:rPr lang="en-GB" sz="2000" dirty="0" err="1" smtClean="0"/>
              <a:t>Geen</a:t>
            </a:r>
            <a:r>
              <a:rPr lang="en-GB" sz="2000" dirty="0" smtClean="0"/>
              <a:t> </a:t>
            </a:r>
            <a:r>
              <a:rPr lang="en-GB" sz="2000" dirty="0" err="1" smtClean="0"/>
              <a:t>nakijkwerk</a:t>
            </a:r>
            <a:endParaRPr lang="en-GB" sz="2000" dirty="0" smtClean="0"/>
          </a:p>
          <a:p>
            <a:r>
              <a:rPr lang="en-GB" sz="2000" b="1" dirty="0" err="1" smtClean="0"/>
              <a:t>Erkend</a:t>
            </a:r>
            <a:r>
              <a:rPr lang="en-GB" sz="2000" b="1" dirty="0" smtClean="0"/>
              <a:t> </a:t>
            </a:r>
            <a:r>
              <a:rPr lang="en-GB" sz="2000" b="1" dirty="0" err="1" smtClean="0"/>
              <a:t>certificaat</a:t>
            </a:r>
            <a:endParaRPr lang="en-GB" b="1" dirty="0" smtClean="0"/>
          </a:p>
          <a:p>
            <a:endParaRPr lang="en-US" sz="2400" b="1" noProof="0" dirty="0" smtClean="0">
              <a:solidFill>
                <a:srgbClr val="004165"/>
              </a:solidFill>
              <a:latin typeface="Arial" pitchFamily="34" charset="0"/>
              <a:ea typeface="+mn-ea"/>
              <a:cs typeface="Arial" pitchFamily="34" charset="0"/>
            </a:endParaRPr>
          </a:p>
        </p:txBody>
      </p:sp>
      <p:sp>
        <p:nvSpPr>
          <p:cNvPr id="6" name="Tijdelijke aanduiding voor tekst 5"/>
          <p:cNvSpPr>
            <a:spLocks noGrp="1"/>
          </p:cNvSpPr>
          <p:nvPr>
            <p:ph type="body" sz="quarter" idx="11"/>
          </p:nvPr>
        </p:nvSpPr>
        <p:spPr/>
        <p:txBody>
          <a:bodyP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a:off x="4211960" y="1988840"/>
            <a:ext cx="4650708"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3" descr="verdeling ECDL 2010.png"/>
          <p:cNvPicPr>
            <a:picLocks noChangeAspect="1"/>
          </p:cNvPicPr>
          <p:nvPr/>
        </p:nvPicPr>
        <p:blipFill>
          <a:blip r:embed="rId3" cstate="print"/>
          <a:stretch>
            <a:fillRect/>
          </a:stretch>
        </p:blipFill>
        <p:spPr>
          <a:xfrm>
            <a:off x="5246054" y="4349450"/>
            <a:ext cx="3492017" cy="2103886"/>
          </a:xfrm>
          <a:prstGeom prst="rect">
            <a:avLst/>
          </a:prstGeom>
        </p:spPr>
      </p:pic>
      <p:sp>
        <p:nvSpPr>
          <p:cNvPr id="2" name="Titel 1"/>
          <p:cNvSpPr>
            <a:spLocks noGrp="1"/>
          </p:cNvSpPr>
          <p:nvPr>
            <p:ph type="title"/>
          </p:nvPr>
        </p:nvSpPr>
        <p:spPr/>
        <p:txBody>
          <a:bodyPr/>
          <a:lstStyle/>
          <a:p>
            <a:r>
              <a:rPr lang="nl-NL" dirty="0" smtClean="0"/>
              <a:t>Tijd voor actie … </a:t>
            </a:r>
            <a:endParaRPr lang="en-US" dirty="0"/>
          </a:p>
        </p:txBody>
      </p:sp>
      <p:sp>
        <p:nvSpPr>
          <p:cNvPr id="3" name="Tijdelijke aanduiding voor tekst 2"/>
          <p:cNvSpPr>
            <a:spLocks noGrp="1"/>
          </p:cNvSpPr>
          <p:nvPr>
            <p:ph type="body" sz="quarter" idx="10"/>
          </p:nvPr>
        </p:nvSpPr>
        <p:spPr/>
        <p:txBody>
          <a:bodyPr/>
          <a:lstStyle/>
          <a:p>
            <a:r>
              <a:rPr lang="nl-NL" dirty="0" smtClean="0"/>
              <a:t>… actie van wie?</a:t>
            </a:r>
          </a:p>
          <a:p>
            <a:r>
              <a:rPr lang="nl-NL" dirty="0" smtClean="0"/>
              <a:t>PABO?</a:t>
            </a:r>
          </a:p>
          <a:p>
            <a:r>
              <a:rPr lang="nl-NL" dirty="0" smtClean="0"/>
              <a:t>HBO?</a:t>
            </a:r>
          </a:p>
          <a:p>
            <a:pPr lvl="1"/>
            <a:r>
              <a:rPr lang="nl-NL" dirty="0" smtClean="0"/>
              <a:t>Ga in uw school na hoe het staat met digitale vaardigheden van docenten en studenten. </a:t>
            </a:r>
          </a:p>
          <a:p>
            <a:pPr lvl="1"/>
            <a:r>
              <a:rPr lang="nl-NL" dirty="0" smtClean="0"/>
              <a:t>Kom in actie!</a:t>
            </a:r>
            <a:endParaRPr lang="en-US" dirty="0"/>
          </a:p>
        </p:txBody>
      </p:sp>
      <p:sp>
        <p:nvSpPr>
          <p:cNvPr id="4" name="Tijdelijke aanduiding voor tekst 3"/>
          <p:cNvSpPr>
            <a:spLocks noGrp="1"/>
          </p:cNvSpPr>
          <p:nvPr>
            <p:ph type="body"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15331" t="10383" r="20794" b="7047"/>
          <a:stretch>
            <a:fillRect/>
          </a:stretch>
        </p:blipFill>
        <p:spPr bwMode="auto">
          <a:xfrm>
            <a:off x="22863" y="1988840"/>
            <a:ext cx="6421345" cy="4669224"/>
          </a:xfrm>
          <a:prstGeom prst="rect">
            <a:avLst/>
          </a:prstGeom>
          <a:noFill/>
          <a:ln w="9525">
            <a:noFill/>
            <a:miter lim="800000"/>
            <a:headEnd/>
            <a:tailEnd/>
          </a:ln>
        </p:spPr>
      </p:pic>
      <p:sp>
        <p:nvSpPr>
          <p:cNvPr id="6" name="Titel 5"/>
          <p:cNvSpPr>
            <a:spLocks noGrp="1"/>
          </p:cNvSpPr>
          <p:nvPr>
            <p:ph type="title"/>
          </p:nvPr>
        </p:nvSpPr>
        <p:spPr>
          <a:xfrm>
            <a:off x="649606" y="1196752"/>
            <a:ext cx="8170866" cy="648072"/>
          </a:xfrm>
        </p:spPr>
        <p:txBody>
          <a:bodyPr/>
          <a:lstStyle/>
          <a:p>
            <a:r>
              <a:rPr lang="nl-NL" dirty="0" smtClean="0"/>
              <a:t>Vragen? 	</a:t>
            </a:r>
            <a:r>
              <a:rPr lang="nl-NL" dirty="0" smtClean="0">
                <a:sym typeface="Wingdings" pitchFamily="2" charset="2"/>
              </a:rPr>
              <a:t></a:t>
            </a:r>
            <a:r>
              <a:rPr lang="nl-NL" dirty="0" smtClean="0"/>
              <a:t>	 </a:t>
            </a:r>
            <a:r>
              <a:rPr lang="nl-NL" dirty="0" err="1" smtClean="0"/>
              <a:t>www.ecdl.nl</a:t>
            </a:r>
            <a:r>
              <a:rPr lang="nl-NL" dirty="0" smtClean="0"/>
              <a:t> / info@</a:t>
            </a:r>
            <a:r>
              <a:rPr lang="nl-NL" dirty="0" err="1" smtClean="0"/>
              <a:t>ecdl.nl</a:t>
            </a:r>
            <a:endParaRPr lang="nl-NL" dirty="0"/>
          </a:p>
        </p:txBody>
      </p:sp>
      <p:sp>
        <p:nvSpPr>
          <p:cNvPr id="11" name="Tijdelijke aanduiding voor tekst 10"/>
          <p:cNvSpPr>
            <a:spLocks noGrp="1"/>
          </p:cNvSpPr>
          <p:nvPr>
            <p:ph type="body" sz="quarter" idx="11"/>
          </p:nvPr>
        </p:nvSpPr>
        <p:spPr>
          <a:xfrm>
            <a:off x="6516216" y="1844824"/>
            <a:ext cx="2627784" cy="4392488"/>
          </a:xfrm>
        </p:spPr>
        <p:txBody>
          <a:bodyPr/>
          <a:lstStyle/>
          <a:p>
            <a:pPr marL="368300" indent="-368300">
              <a:buNone/>
            </a:pPr>
            <a:r>
              <a:rPr lang="nl-NL" dirty="0" smtClean="0"/>
              <a:t>ECDL</a:t>
            </a:r>
            <a:endParaRPr lang="nl-NL" sz="2000" dirty="0" smtClean="0"/>
          </a:p>
          <a:p>
            <a:pPr marL="273050" lvl="1" indent="-273050"/>
            <a:r>
              <a:rPr lang="nl-NL" sz="1400" dirty="0" smtClean="0"/>
              <a:t>Internationaal erkend</a:t>
            </a:r>
          </a:p>
          <a:p>
            <a:pPr marL="273050" lvl="1" indent="-273050"/>
            <a:r>
              <a:rPr lang="nl-NL" sz="1400" dirty="0" smtClean="0"/>
              <a:t>Hoge kwaliteit</a:t>
            </a:r>
          </a:p>
          <a:p>
            <a:pPr marL="273050" lvl="1" indent="-273050"/>
            <a:r>
              <a:rPr lang="nl-NL" sz="1400" dirty="0" smtClean="0"/>
              <a:t>Online toetsen</a:t>
            </a:r>
          </a:p>
          <a:p>
            <a:pPr marL="273050" lvl="1" indent="-273050"/>
            <a:r>
              <a:rPr lang="nl-NL" sz="1400" dirty="0" smtClean="0"/>
              <a:t>Modulair</a:t>
            </a:r>
          </a:p>
          <a:p>
            <a:pPr marL="273050" lvl="1" indent="-273050"/>
            <a:r>
              <a:rPr lang="nl-NL" sz="1400" dirty="0" smtClean="0"/>
              <a:t>Platformonafhankelijk</a:t>
            </a:r>
          </a:p>
          <a:p>
            <a:pPr marL="273050" lvl="1" indent="-273050"/>
            <a:r>
              <a:rPr lang="nl-NL" sz="1400" dirty="0" smtClean="0"/>
              <a:t>Up-to-date</a:t>
            </a:r>
          </a:p>
          <a:p>
            <a:pPr marL="273050" lvl="1" indent="-273050"/>
            <a:endParaRPr lang="nl-NL" sz="1400" dirty="0" smtClean="0"/>
          </a:p>
          <a:p>
            <a:pPr marL="273050" lvl="1" indent="-273050"/>
            <a:r>
              <a:rPr lang="nl-NL" sz="1400" dirty="0" smtClean="0"/>
              <a:t>Geen examens ontwerpen</a:t>
            </a:r>
          </a:p>
          <a:p>
            <a:pPr marL="273050" lvl="1" indent="-273050"/>
            <a:r>
              <a:rPr lang="nl-NL" sz="1400" dirty="0" smtClean="0"/>
              <a:t>Geen nakijkwerk</a:t>
            </a:r>
          </a:p>
          <a:p>
            <a:pPr marL="273050" lvl="1" indent="-273050"/>
            <a:r>
              <a:rPr lang="nl-NL" sz="1400" dirty="0" smtClean="0"/>
              <a:t>Geen gedoe</a:t>
            </a:r>
            <a:endParaRPr lang="nl-NL" sz="14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Grenzeloos ICT onderwijs..</a:t>
            </a:r>
            <a:endParaRPr lang="en-US" dirty="0"/>
          </a:p>
        </p:txBody>
      </p:sp>
      <p:sp>
        <p:nvSpPr>
          <p:cNvPr id="3" name="Tijdelijke aanduiding voor tekst 2"/>
          <p:cNvSpPr>
            <a:spLocks noGrp="1"/>
          </p:cNvSpPr>
          <p:nvPr>
            <p:ph type="body" sz="quarter" idx="10"/>
          </p:nvPr>
        </p:nvSpPr>
        <p:spPr>
          <a:xfrm>
            <a:off x="649606" y="2132186"/>
            <a:ext cx="8117189" cy="3961110"/>
          </a:xfrm>
        </p:spPr>
        <p:txBody>
          <a:bodyPr/>
          <a:lstStyle/>
          <a:p>
            <a:r>
              <a:rPr lang="nl-NL" dirty="0" smtClean="0"/>
              <a:t>Onderwijs is: </a:t>
            </a:r>
            <a:br>
              <a:rPr lang="nl-NL" dirty="0" smtClean="0"/>
            </a:br>
            <a:r>
              <a:rPr lang="nl-NL" dirty="0" smtClean="0"/>
              <a:t>mensen voorbereiden op hun toekomst</a:t>
            </a:r>
          </a:p>
          <a:p>
            <a:pPr lvl="1"/>
            <a:r>
              <a:rPr lang="nl-NL" dirty="0" smtClean="0"/>
              <a:t>Hoe ziet de werkplek in 2015 er uit?</a:t>
            </a:r>
          </a:p>
          <a:p>
            <a:pPr lvl="1"/>
            <a:r>
              <a:rPr lang="nl-NL" dirty="0" smtClean="0"/>
              <a:t>… en in 2020?</a:t>
            </a:r>
          </a:p>
          <a:p>
            <a:r>
              <a:rPr lang="nl-NL" dirty="0" smtClean="0"/>
              <a:t>… niet doorgaan met aanleren </a:t>
            </a:r>
            <a:br>
              <a:rPr lang="nl-NL" dirty="0" smtClean="0"/>
            </a:br>
            <a:r>
              <a:rPr lang="nl-NL" dirty="0" smtClean="0"/>
              <a:t>van verouderde competenties</a:t>
            </a:r>
          </a:p>
        </p:txBody>
      </p:sp>
      <p:sp>
        <p:nvSpPr>
          <p:cNvPr id="11" name="Tijdelijke aanduiding voor tekst 10"/>
          <p:cNvSpPr>
            <a:spLocks noGrp="1"/>
          </p:cNvSpPr>
          <p:nvPr>
            <p:ph type="body" sz="quarter" idx="11"/>
          </p:nvPr>
        </p:nvSpPr>
        <p:spPr/>
        <p:txBody>
          <a:bodyPr/>
          <a:lstStyle/>
          <a:p>
            <a:endParaRPr lang="nl-NL"/>
          </a:p>
        </p:txBody>
      </p:sp>
      <p:pic>
        <p:nvPicPr>
          <p:cNvPr id="1026" name="Picture 2" descr="http://www.bertsgeschiedenissite.nl/geschiedenis%20mens/holenbeer2.jpg"/>
          <p:cNvPicPr>
            <a:picLocks noChangeAspect="1" noChangeArrowheads="1"/>
          </p:cNvPicPr>
          <p:nvPr/>
        </p:nvPicPr>
        <p:blipFill>
          <a:blip r:embed="rId3" cstate="print"/>
          <a:srcRect/>
          <a:stretch>
            <a:fillRect/>
          </a:stretch>
        </p:blipFill>
        <p:spPr bwMode="auto">
          <a:xfrm>
            <a:off x="6012160" y="4231878"/>
            <a:ext cx="2754635" cy="173533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Grenzeloos ICT onderwijs.</a:t>
            </a:r>
            <a:endParaRPr lang="en-US" dirty="0"/>
          </a:p>
        </p:txBody>
      </p:sp>
      <p:sp>
        <p:nvSpPr>
          <p:cNvPr id="3" name="Tijdelijke aanduiding voor tekst 2"/>
          <p:cNvSpPr>
            <a:spLocks noGrp="1"/>
          </p:cNvSpPr>
          <p:nvPr>
            <p:ph type="body" sz="quarter" idx="10"/>
          </p:nvPr>
        </p:nvSpPr>
        <p:spPr>
          <a:xfrm>
            <a:off x="649606" y="1988840"/>
            <a:ext cx="5218538" cy="2808312"/>
          </a:xfrm>
        </p:spPr>
        <p:txBody>
          <a:bodyPr/>
          <a:lstStyle/>
          <a:p>
            <a:r>
              <a:rPr lang="nl-NL" dirty="0" smtClean="0">
                <a:solidFill>
                  <a:schemeClr val="accent1">
                    <a:lumMod val="75000"/>
                  </a:schemeClr>
                </a:solidFill>
              </a:rPr>
              <a:t>Onderwijs is: </a:t>
            </a:r>
            <a:br>
              <a:rPr lang="nl-NL" dirty="0" smtClean="0">
                <a:solidFill>
                  <a:schemeClr val="accent1">
                    <a:lumMod val="75000"/>
                  </a:schemeClr>
                </a:solidFill>
              </a:rPr>
            </a:br>
            <a:r>
              <a:rPr lang="nl-NL" dirty="0" smtClean="0">
                <a:solidFill>
                  <a:schemeClr val="accent1">
                    <a:lumMod val="75000"/>
                  </a:schemeClr>
                </a:solidFill>
              </a:rPr>
              <a:t>mensen voorbereiden op </a:t>
            </a:r>
            <a:r>
              <a:rPr lang="nl-NL" i="1" dirty="0" smtClean="0">
                <a:solidFill>
                  <a:schemeClr val="accent1">
                    <a:lumMod val="75000"/>
                  </a:schemeClr>
                </a:solidFill>
              </a:rPr>
              <a:t>hun</a:t>
            </a:r>
            <a:r>
              <a:rPr lang="nl-NL" dirty="0" smtClean="0">
                <a:solidFill>
                  <a:schemeClr val="accent1">
                    <a:lumMod val="75000"/>
                  </a:schemeClr>
                </a:solidFill>
              </a:rPr>
              <a:t> toekomst</a:t>
            </a:r>
          </a:p>
          <a:p>
            <a:r>
              <a:rPr lang="nl-NL" dirty="0" smtClean="0"/>
              <a:t>Basiscompetenties:	</a:t>
            </a:r>
          </a:p>
          <a:p>
            <a:pPr lvl="1"/>
            <a:r>
              <a:rPr lang="nl-NL" sz="2000" dirty="0" smtClean="0"/>
              <a:t>Lezen, schrijven (typen), rekenen, </a:t>
            </a:r>
            <a:r>
              <a:rPr lang="nl-NL" sz="2000" b="1" dirty="0" smtClean="0"/>
              <a:t>digitale - en sociale vaardigheden</a:t>
            </a:r>
            <a:r>
              <a:rPr lang="nl-NL" sz="2000" dirty="0" smtClean="0"/>
              <a:t>.</a:t>
            </a:r>
          </a:p>
        </p:txBody>
      </p:sp>
      <p:sp>
        <p:nvSpPr>
          <p:cNvPr id="4" name="Tijdelijke aanduiding voor tekst 3"/>
          <p:cNvSpPr>
            <a:spLocks noGrp="1"/>
          </p:cNvSpPr>
          <p:nvPr>
            <p:ph type="body" sz="quarter" idx="11"/>
          </p:nvPr>
        </p:nvSpPr>
        <p:spPr/>
        <p:txBody>
          <a:bodyPr/>
          <a:lstStyle/>
          <a:p>
            <a:endParaRPr lang="en-US"/>
          </a:p>
        </p:txBody>
      </p:sp>
      <p:pic>
        <p:nvPicPr>
          <p:cNvPr id="43010" name="Picture 2" descr="http://www.inoverheid.nl/intermediair/img.db?1986395"/>
          <p:cNvPicPr>
            <a:picLocks noChangeAspect="1" noChangeArrowheads="1"/>
          </p:cNvPicPr>
          <p:nvPr/>
        </p:nvPicPr>
        <p:blipFill>
          <a:blip r:embed="rId3" cstate="print"/>
          <a:srcRect/>
          <a:stretch>
            <a:fillRect/>
          </a:stretch>
        </p:blipFill>
        <p:spPr bwMode="auto">
          <a:xfrm>
            <a:off x="5839907" y="1988840"/>
            <a:ext cx="3067050" cy="2038350"/>
          </a:xfrm>
          <a:prstGeom prst="rect">
            <a:avLst/>
          </a:prstGeom>
          <a:noFill/>
        </p:spPr>
      </p:pic>
      <p:pic>
        <p:nvPicPr>
          <p:cNvPr id="43012" name="Picture 4" descr="http://farm2.static.flickr.com/1385/1232028697_c4c04e88b2.jpg"/>
          <p:cNvPicPr>
            <a:picLocks noChangeAspect="1" noChangeArrowheads="1"/>
          </p:cNvPicPr>
          <p:nvPr/>
        </p:nvPicPr>
        <p:blipFill>
          <a:blip r:embed="rId4" cstate="print"/>
          <a:srcRect/>
          <a:stretch>
            <a:fillRect/>
          </a:stretch>
        </p:blipFill>
        <p:spPr bwMode="auto">
          <a:xfrm>
            <a:off x="3779912" y="4509120"/>
            <a:ext cx="2913403" cy="194421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Digitale basisvaardigheden.</a:t>
            </a:r>
            <a:endParaRPr lang="en-US" dirty="0"/>
          </a:p>
        </p:txBody>
      </p:sp>
      <p:sp>
        <p:nvSpPr>
          <p:cNvPr id="3" name="Tijdelijke aanduiding voor tekst 2"/>
          <p:cNvSpPr>
            <a:spLocks noGrp="1"/>
          </p:cNvSpPr>
          <p:nvPr>
            <p:ph type="body" sz="quarter" idx="10"/>
          </p:nvPr>
        </p:nvSpPr>
        <p:spPr>
          <a:xfrm>
            <a:off x="649607" y="2132186"/>
            <a:ext cx="4138417" cy="3961110"/>
          </a:xfrm>
        </p:spPr>
        <p:txBody>
          <a:bodyPr/>
          <a:lstStyle/>
          <a:p>
            <a:r>
              <a:rPr lang="nl-NL" dirty="0" smtClean="0"/>
              <a:t>Is er een probleem?</a:t>
            </a:r>
          </a:p>
          <a:p>
            <a:pPr lvl="1"/>
            <a:r>
              <a:rPr lang="nl-NL" i="1" dirty="0" smtClean="0"/>
              <a:t>‘the </a:t>
            </a:r>
            <a:r>
              <a:rPr lang="nl-NL" i="1" dirty="0" err="1" smtClean="0"/>
              <a:t>cost</a:t>
            </a:r>
            <a:r>
              <a:rPr lang="nl-NL" i="1" dirty="0" smtClean="0"/>
              <a:t> of </a:t>
            </a:r>
            <a:r>
              <a:rPr lang="nl-NL" i="1" dirty="0" err="1" smtClean="0"/>
              <a:t>ignorance</a:t>
            </a:r>
            <a:r>
              <a:rPr lang="nl-NL" i="1" dirty="0" smtClean="0"/>
              <a:t>’</a:t>
            </a:r>
          </a:p>
          <a:p>
            <a:pPr lvl="2"/>
            <a:r>
              <a:rPr lang="nl-NL" i="1" dirty="0" smtClean="0"/>
              <a:t>Hoeveel tijd wordt besteed aan ‘het gereedschap’ in  plaats van aan het werk?</a:t>
            </a:r>
          </a:p>
        </p:txBody>
      </p:sp>
      <p:sp>
        <p:nvSpPr>
          <p:cNvPr id="4" name="Tijdelijke aanduiding voor tekst 3"/>
          <p:cNvSpPr>
            <a:spLocks noGrp="1"/>
          </p:cNvSpPr>
          <p:nvPr>
            <p:ph type="body" sz="quarter" idx="11"/>
          </p:nvPr>
        </p:nvSpPr>
        <p:spPr/>
        <p:txBody>
          <a:bodyPr/>
          <a:lstStyle/>
          <a:p>
            <a:endParaRPr lang="en-US"/>
          </a:p>
        </p:txBody>
      </p:sp>
      <p:pic>
        <p:nvPicPr>
          <p:cNvPr id="40962" name="Picture 2"/>
          <p:cNvPicPr>
            <a:picLocks noChangeAspect="1" noChangeArrowheads="1"/>
          </p:cNvPicPr>
          <p:nvPr/>
        </p:nvPicPr>
        <p:blipFill>
          <a:blip r:embed="rId3" cstate="print"/>
          <a:srcRect/>
          <a:stretch>
            <a:fillRect/>
          </a:stretch>
        </p:blipFill>
        <p:spPr bwMode="auto">
          <a:xfrm>
            <a:off x="4716016" y="2120759"/>
            <a:ext cx="4230686" cy="39599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rja\Pictures\frankrijk\IMG_4936.JPG"/>
          <p:cNvPicPr>
            <a:picLocks noChangeAspect="1" noChangeArrowheads="1"/>
          </p:cNvPicPr>
          <p:nvPr/>
        </p:nvPicPr>
        <p:blipFill>
          <a:blip r:embed="rId3" cstate="print"/>
          <a:srcRect/>
          <a:stretch>
            <a:fillRect/>
          </a:stretch>
        </p:blipFill>
        <p:spPr bwMode="auto">
          <a:xfrm>
            <a:off x="323528" y="4437112"/>
            <a:ext cx="1800200" cy="2113483"/>
          </a:xfrm>
          <a:prstGeom prst="rect">
            <a:avLst/>
          </a:prstGeom>
          <a:noFill/>
        </p:spPr>
      </p:pic>
      <p:sp>
        <p:nvSpPr>
          <p:cNvPr id="2" name="Titel 1"/>
          <p:cNvSpPr>
            <a:spLocks noGrp="1"/>
          </p:cNvSpPr>
          <p:nvPr>
            <p:ph type="title"/>
          </p:nvPr>
        </p:nvSpPr>
        <p:spPr/>
        <p:txBody>
          <a:bodyPr/>
          <a:lstStyle/>
          <a:p>
            <a:r>
              <a:rPr lang="nl-NL" dirty="0" smtClean="0"/>
              <a:t>Digitale basisvaardigheden..</a:t>
            </a:r>
            <a:endParaRPr lang="en-US" dirty="0"/>
          </a:p>
        </p:txBody>
      </p:sp>
      <p:sp>
        <p:nvSpPr>
          <p:cNvPr id="3" name="Tijdelijke aanduiding voor tekst 2"/>
          <p:cNvSpPr>
            <a:spLocks noGrp="1"/>
          </p:cNvSpPr>
          <p:nvPr>
            <p:ph type="body" sz="quarter" idx="10"/>
          </p:nvPr>
        </p:nvSpPr>
        <p:spPr>
          <a:xfrm>
            <a:off x="649607" y="2132186"/>
            <a:ext cx="5506569" cy="2088902"/>
          </a:xfrm>
        </p:spPr>
        <p:txBody>
          <a:bodyPr/>
          <a:lstStyle/>
          <a:p>
            <a:r>
              <a:rPr lang="nl-NL" dirty="0" smtClean="0">
                <a:solidFill>
                  <a:schemeClr val="accent2">
                    <a:lumMod val="40000"/>
                    <a:lumOff val="60000"/>
                  </a:schemeClr>
                </a:solidFill>
              </a:rPr>
              <a:t>Er is een probleem</a:t>
            </a:r>
          </a:p>
          <a:p>
            <a:r>
              <a:rPr lang="nl-NL" dirty="0" smtClean="0"/>
              <a:t>Welke vaardigheden zijn dat dan?</a:t>
            </a:r>
          </a:p>
          <a:p>
            <a:pPr lvl="1"/>
            <a:r>
              <a:rPr lang="nl-NL" dirty="0" smtClean="0"/>
              <a:t>… en wie bepaalt dat?</a:t>
            </a:r>
          </a:p>
        </p:txBody>
      </p:sp>
      <p:sp>
        <p:nvSpPr>
          <p:cNvPr id="4" name="Tijdelijke aanduiding voor tekst 3"/>
          <p:cNvSpPr>
            <a:spLocks noGrp="1"/>
          </p:cNvSpPr>
          <p:nvPr>
            <p:ph type="body" sz="quarter" idx="11"/>
          </p:nvPr>
        </p:nvSpPr>
        <p:spPr/>
        <p:txBody>
          <a:bodyPr/>
          <a:lstStyle/>
          <a:p>
            <a:endParaRPr lang="en-US"/>
          </a:p>
        </p:txBody>
      </p:sp>
      <p:pic>
        <p:nvPicPr>
          <p:cNvPr id="6" name="Afbeelding 5" descr="bernard_wientjes_1314860b.jpg"/>
          <p:cNvPicPr>
            <a:picLocks noChangeAspect="1"/>
          </p:cNvPicPr>
          <p:nvPr/>
        </p:nvPicPr>
        <p:blipFill>
          <a:blip r:embed="rId4" cstate="print"/>
          <a:stretch>
            <a:fillRect/>
          </a:stretch>
        </p:blipFill>
        <p:spPr>
          <a:xfrm>
            <a:off x="5004048" y="3315122"/>
            <a:ext cx="2160240" cy="1530685"/>
          </a:xfrm>
          <a:prstGeom prst="rect">
            <a:avLst/>
          </a:prstGeom>
        </p:spPr>
      </p:pic>
      <p:pic>
        <p:nvPicPr>
          <p:cNvPr id="15" name="Afbeelding 14" descr="RolandMüller.jpg"/>
          <p:cNvPicPr>
            <a:picLocks noChangeAspect="1"/>
          </p:cNvPicPr>
          <p:nvPr/>
        </p:nvPicPr>
        <p:blipFill>
          <a:blip r:embed="rId5" cstate="print"/>
          <a:stretch>
            <a:fillRect/>
          </a:stretch>
        </p:blipFill>
        <p:spPr>
          <a:xfrm>
            <a:off x="6516216" y="2343643"/>
            <a:ext cx="2160240" cy="1445397"/>
          </a:xfrm>
          <a:prstGeom prst="rect">
            <a:avLst/>
          </a:prstGeom>
        </p:spPr>
      </p:pic>
      <p:pic>
        <p:nvPicPr>
          <p:cNvPr id="7" name="Afbeelding 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131840" y="5009195"/>
            <a:ext cx="1872208" cy="1404156"/>
          </a:xfrm>
          <a:prstGeom prst="rect">
            <a:avLst/>
          </a:prstGeom>
        </p:spPr>
      </p:pic>
      <p:pic>
        <p:nvPicPr>
          <p:cNvPr id="8" name="Afbeelding 7" descr="Maxime-Verhagen-minst-betrouwbare-minister-150x150.jpg"/>
          <p:cNvPicPr>
            <a:picLocks noChangeAspect="1"/>
          </p:cNvPicPr>
          <p:nvPr/>
        </p:nvPicPr>
        <p:blipFill>
          <a:blip r:embed="rId7" cstate="print"/>
          <a:stretch>
            <a:fillRect/>
          </a:stretch>
        </p:blipFill>
        <p:spPr>
          <a:xfrm>
            <a:off x="1982398" y="4158178"/>
            <a:ext cx="1375259" cy="1375259"/>
          </a:xfrm>
          <a:prstGeom prst="rect">
            <a:avLst/>
          </a:prstGeom>
        </p:spPr>
      </p:pic>
      <p:pic>
        <p:nvPicPr>
          <p:cNvPr id="14" name="Picture 2"/>
          <p:cNvPicPr>
            <a:picLocks noChangeAspect="1" noChangeArrowheads="1"/>
          </p:cNvPicPr>
          <p:nvPr/>
        </p:nvPicPr>
        <p:blipFill>
          <a:blip r:embed="rId8" cstate="print"/>
          <a:srcRect/>
          <a:stretch>
            <a:fillRect/>
          </a:stretch>
        </p:blipFill>
        <p:spPr bwMode="auto">
          <a:xfrm>
            <a:off x="7342637" y="3789040"/>
            <a:ext cx="1660075" cy="24403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Digitale basisvaardigheden...</a:t>
            </a:r>
            <a:endParaRPr lang="en-US" dirty="0"/>
          </a:p>
        </p:txBody>
      </p:sp>
      <p:sp>
        <p:nvSpPr>
          <p:cNvPr id="3" name="Tijdelijke aanduiding voor tekst 2"/>
          <p:cNvSpPr>
            <a:spLocks noGrp="1"/>
          </p:cNvSpPr>
          <p:nvPr>
            <p:ph type="body" sz="quarter" idx="10"/>
          </p:nvPr>
        </p:nvSpPr>
        <p:spPr>
          <a:xfrm>
            <a:off x="649607" y="2132186"/>
            <a:ext cx="8170865" cy="3961110"/>
          </a:xfrm>
        </p:spPr>
        <p:txBody>
          <a:bodyPr/>
          <a:lstStyle/>
          <a:p>
            <a:r>
              <a:rPr lang="nl-NL" sz="2200" dirty="0" smtClean="0">
                <a:solidFill>
                  <a:schemeClr val="accent2">
                    <a:lumMod val="40000"/>
                    <a:lumOff val="60000"/>
                  </a:schemeClr>
                </a:solidFill>
              </a:rPr>
              <a:t>Er is een probleem.</a:t>
            </a:r>
            <a:endParaRPr lang="nl-NL" sz="2200" i="1" dirty="0" smtClean="0">
              <a:solidFill>
                <a:schemeClr val="accent2">
                  <a:lumMod val="40000"/>
                  <a:lumOff val="60000"/>
                </a:schemeClr>
              </a:solidFill>
            </a:endParaRPr>
          </a:p>
          <a:p>
            <a:r>
              <a:rPr lang="nl-NL" sz="2200" dirty="0" smtClean="0"/>
              <a:t>Welke vaardigheden zijn dat:</a:t>
            </a:r>
            <a:r>
              <a:rPr lang="nl-NL" dirty="0" smtClean="0"/>
              <a:t>	</a:t>
            </a:r>
          </a:p>
          <a:p>
            <a:pPr>
              <a:lnSpc>
                <a:spcPct val="150000"/>
              </a:lnSpc>
              <a:buNone/>
            </a:pPr>
            <a:r>
              <a:rPr lang="nl-NL" sz="1600" i="1" dirty="0" smtClean="0"/>
              <a:t>	Digitale competentie omvat de vertrouwdheid met - en het kritische gebruik van technologieën van de informatiemaatschappij voor het werk, in de vrije tijd en voor communicatie. </a:t>
            </a:r>
            <a:br>
              <a:rPr lang="nl-NL" sz="1600" i="1" dirty="0" smtClean="0"/>
            </a:br>
            <a:r>
              <a:rPr lang="nl-NL" sz="1600" i="1" dirty="0"/>
              <a:t>Zij wordt onderbouwd door basisvaardigheden in ICT: het gebruik van computers om informatie op te vragen, te beoordelen, op te slaan, te  produceren, te presenteren en uit te wisselen, en om via internet te communiceren en deel te nemen aan </a:t>
            </a:r>
            <a:r>
              <a:rPr lang="en-US" sz="1600" i="1" dirty="0"/>
              <a:t>samenwerkingsnetwerken.</a:t>
            </a:r>
            <a:r>
              <a:rPr lang="en-US" sz="1400" i="1" dirty="0" smtClean="0"/>
              <a:t/>
            </a:r>
            <a:br>
              <a:rPr lang="en-US" sz="1400" i="1" dirty="0" smtClean="0"/>
            </a:br>
            <a:r>
              <a:rPr lang="nl-NL" sz="1400" b="0" i="1" dirty="0" smtClean="0"/>
              <a:t>(Europees kwalificatiekader ‘een leven lang leren’,  december 2006)</a:t>
            </a:r>
            <a:endParaRPr lang="nl-NL" sz="1400" b="0" dirty="0" smtClean="0"/>
          </a:p>
        </p:txBody>
      </p:sp>
      <p:sp>
        <p:nvSpPr>
          <p:cNvPr id="4" name="Tijdelijke aanduiding voor tekst 3"/>
          <p:cNvSpPr>
            <a:spLocks noGrp="1"/>
          </p:cNvSpPr>
          <p:nvPr>
            <p:ph type="body"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Digitale basisvaardigheden…</a:t>
            </a:r>
            <a:endParaRPr lang="en-US" dirty="0"/>
          </a:p>
        </p:txBody>
      </p:sp>
      <p:sp>
        <p:nvSpPr>
          <p:cNvPr id="3" name="Tijdelijke aanduiding voor tekst 2"/>
          <p:cNvSpPr>
            <a:spLocks noGrp="1"/>
          </p:cNvSpPr>
          <p:nvPr>
            <p:ph type="body" sz="quarter" idx="10"/>
          </p:nvPr>
        </p:nvSpPr>
        <p:spPr/>
        <p:txBody>
          <a:bodyPr/>
          <a:lstStyle/>
          <a:p>
            <a:r>
              <a:rPr lang="nl-NL" sz="2000" dirty="0" smtClean="0">
                <a:solidFill>
                  <a:schemeClr val="accent2">
                    <a:lumMod val="40000"/>
                    <a:lumOff val="60000"/>
                  </a:schemeClr>
                </a:solidFill>
              </a:rPr>
              <a:t>Er is een probleem.</a:t>
            </a:r>
            <a:endParaRPr lang="nl-NL" sz="2000" i="1" dirty="0" smtClean="0">
              <a:solidFill>
                <a:schemeClr val="accent2">
                  <a:lumMod val="40000"/>
                  <a:lumOff val="60000"/>
                </a:schemeClr>
              </a:solidFill>
            </a:endParaRPr>
          </a:p>
          <a:p>
            <a:r>
              <a:rPr lang="nl-NL" sz="2000" dirty="0" smtClean="0">
                <a:solidFill>
                  <a:schemeClr val="accent2">
                    <a:lumMod val="40000"/>
                    <a:lumOff val="60000"/>
                  </a:schemeClr>
                </a:solidFill>
              </a:rPr>
              <a:t>Digitale vaardigheden zijn kerncompetenties</a:t>
            </a:r>
            <a:r>
              <a:rPr lang="nl-NL" sz="2000" dirty="0" smtClean="0"/>
              <a:t>	</a:t>
            </a:r>
          </a:p>
          <a:p>
            <a:pPr lvl="0"/>
            <a:r>
              <a:rPr lang="nl-NL" sz="2000" dirty="0" smtClean="0"/>
              <a:t>Expertgroep Digivaardig &amp; Digibewust.</a:t>
            </a:r>
          </a:p>
          <a:p>
            <a:pPr lvl="1">
              <a:spcAft>
                <a:spcPts val="0"/>
              </a:spcAft>
            </a:pPr>
            <a:r>
              <a:rPr lang="nl-NL" sz="1800" dirty="0" smtClean="0"/>
              <a:t>Meten improductiviteit door onvoldoende vaardigheid</a:t>
            </a:r>
          </a:p>
          <a:p>
            <a:pPr lvl="1">
              <a:spcAft>
                <a:spcPts val="0"/>
              </a:spcAft>
            </a:pPr>
            <a:r>
              <a:rPr lang="nl-NL" sz="1800" dirty="0" smtClean="0"/>
              <a:t>Meten improductiviteit door inefficiëntie</a:t>
            </a:r>
          </a:p>
          <a:p>
            <a:pPr lvl="1">
              <a:spcAft>
                <a:spcPts val="0"/>
              </a:spcAft>
            </a:pPr>
            <a:r>
              <a:rPr lang="nl-NL" sz="1800" dirty="0" smtClean="0"/>
              <a:t>Gewenst vaardigheidsniveau EQF / ECDL / MOS / …</a:t>
            </a:r>
          </a:p>
          <a:p>
            <a:pPr>
              <a:spcAft>
                <a:spcPts val="0"/>
              </a:spcAft>
            </a:pPr>
            <a:r>
              <a:rPr lang="nl-NL" sz="2000" dirty="0" smtClean="0"/>
              <a:t>Urgentie?</a:t>
            </a:r>
          </a:p>
          <a:p>
            <a:pPr lvl="1">
              <a:spcAft>
                <a:spcPts val="0"/>
              </a:spcAft>
            </a:pPr>
            <a:r>
              <a:rPr lang="nl-NL" sz="1800" dirty="0" smtClean="0"/>
              <a:t>We leiden op voor 2015 .. 2020</a:t>
            </a:r>
          </a:p>
          <a:p>
            <a:pPr lvl="2">
              <a:spcAft>
                <a:spcPts val="0"/>
              </a:spcAft>
            </a:pPr>
            <a:r>
              <a:rPr lang="nl-NL" sz="1600" dirty="0" smtClean="0"/>
              <a:t>Geen digitale vaardigheid betekent: </a:t>
            </a:r>
            <a:r>
              <a:rPr lang="nl-NL" sz="1600" b="1" i="1" dirty="0" smtClean="0"/>
              <a:t>geen  werk</a:t>
            </a:r>
            <a:r>
              <a:rPr lang="nl-NL" sz="1600" dirty="0" smtClean="0"/>
              <a:t>.</a:t>
            </a:r>
          </a:p>
          <a:p>
            <a:pPr lvl="2">
              <a:spcAft>
                <a:spcPts val="0"/>
              </a:spcAft>
            </a:pPr>
            <a:r>
              <a:rPr lang="nl-NL" sz="1600" dirty="0" smtClean="0"/>
              <a:t>Nederland in de top 5 kenniseconomieën? </a:t>
            </a:r>
            <a:endParaRPr lang="en-US" sz="1600" dirty="0"/>
          </a:p>
        </p:txBody>
      </p:sp>
      <p:sp>
        <p:nvSpPr>
          <p:cNvPr id="4" name="Tijdelijke aanduiding voor tekst 3"/>
          <p:cNvSpPr>
            <a:spLocks noGrp="1"/>
          </p:cNvSpPr>
          <p:nvPr>
            <p:ph type="body"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Is </a:t>
            </a:r>
            <a:r>
              <a:rPr lang="en-US" dirty="0" err="1" smtClean="0"/>
              <a:t>er</a:t>
            </a:r>
            <a:r>
              <a:rPr lang="en-US" dirty="0" smtClean="0"/>
              <a:t> </a:t>
            </a:r>
            <a:r>
              <a:rPr lang="en-US" dirty="0" err="1" smtClean="0"/>
              <a:t>ook</a:t>
            </a:r>
            <a:r>
              <a:rPr lang="en-US" dirty="0" smtClean="0"/>
              <a:t> </a:t>
            </a:r>
            <a:r>
              <a:rPr lang="en-US" dirty="0" err="1" smtClean="0"/>
              <a:t>een</a:t>
            </a:r>
            <a:r>
              <a:rPr lang="en-US" dirty="0" smtClean="0"/>
              <a:t> </a:t>
            </a:r>
            <a:r>
              <a:rPr lang="en-US" dirty="0" err="1" smtClean="0"/>
              <a:t>oplossing</a:t>
            </a:r>
            <a:r>
              <a:rPr lang="en-US" dirty="0" smtClean="0"/>
              <a:t>?</a:t>
            </a:r>
            <a:endParaRPr lang="en-US" dirty="0"/>
          </a:p>
        </p:txBody>
      </p:sp>
      <p:sp>
        <p:nvSpPr>
          <p:cNvPr id="4" name="Tijdelijke aanduiding voor tekst 3"/>
          <p:cNvSpPr>
            <a:spLocks noGrp="1"/>
          </p:cNvSpPr>
          <p:nvPr>
            <p:ph type="body" sz="quarter" idx="11"/>
          </p:nvPr>
        </p:nvSpPr>
        <p:spPr/>
        <p:txBody>
          <a:bodyPr/>
          <a:lstStyle/>
          <a:p>
            <a:endParaRPr lang="en-US"/>
          </a:p>
        </p:txBody>
      </p:sp>
      <p:pic>
        <p:nvPicPr>
          <p:cNvPr id="2050" name="Picture 2"/>
          <p:cNvPicPr>
            <a:picLocks noChangeAspect="1" noChangeArrowheads="1"/>
          </p:cNvPicPr>
          <p:nvPr/>
        </p:nvPicPr>
        <p:blipFill>
          <a:blip r:embed="rId3" cstate="print"/>
          <a:srcRect/>
          <a:stretch>
            <a:fillRect/>
          </a:stretch>
        </p:blipFill>
        <p:spPr bwMode="auto">
          <a:xfrm>
            <a:off x="0" y="1844824"/>
            <a:ext cx="9173069" cy="50131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400" dirty="0" smtClean="0"/>
              <a:t>ECDL/ICDL - European Computer Driving Licence</a:t>
            </a:r>
            <a:endParaRPr lang="en-GB" noProof="0" dirty="0"/>
          </a:p>
        </p:txBody>
      </p:sp>
      <p:sp>
        <p:nvSpPr>
          <p:cNvPr id="3" name="Tijdelijke aanduiding voor tekst 2"/>
          <p:cNvSpPr>
            <a:spLocks noGrp="1"/>
          </p:cNvSpPr>
          <p:nvPr>
            <p:ph type="body" sz="quarter" idx="10"/>
          </p:nvPr>
        </p:nvSpPr>
        <p:spPr/>
        <p:txBody>
          <a:bodyPr/>
          <a:lstStyle/>
          <a:p>
            <a:pPr rtl="0" eaLnBrk="1" fontAlgn="base" hangingPunct="1"/>
            <a:r>
              <a:rPr lang="nl-NL" sz="2800" b="1" dirty="0" smtClean="0">
                <a:solidFill>
                  <a:srgbClr val="004165"/>
                </a:solidFill>
                <a:latin typeface="Arial" pitchFamily="34" charset="0"/>
                <a:ea typeface="+mn-ea"/>
                <a:cs typeface="Arial" pitchFamily="34" charset="0"/>
              </a:rPr>
              <a:t>De missie van </a:t>
            </a:r>
            <a:r>
              <a:rPr lang="nl-NL" sz="2800" b="1" i="1" dirty="0" smtClean="0">
                <a:solidFill>
                  <a:srgbClr val="004165"/>
                </a:solidFill>
                <a:latin typeface="Arial" pitchFamily="34" charset="0"/>
                <a:ea typeface="+mn-ea"/>
                <a:cs typeface="Arial" pitchFamily="34" charset="0"/>
              </a:rPr>
              <a:t>ECDL Foundation </a:t>
            </a:r>
            <a:r>
              <a:rPr lang="nl-NL" sz="2800" b="0" dirty="0" smtClean="0">
                <a:solidFill>
                  <a:srgbClr val="004165"/>
                </a:solidFill>
                <a:latin typeface="Arial" pitchFamily="34" charset="0"/>
                <a:ea typeface="+mn-ea"/>
                <a:cs typeface="Arial" pitchFamily="34" charset="0"/>
              </a:rPr>
              <a:t>is het bevorderen van competent gebruik van ICT om mensen, organisaties en de maatschappij te versterken, door het ontwikkelen, promoten en leveren van hoge kwaliteit </a:t>
            </a:r>
            <a:r>
              <a:rPr lang="nl-NL" sz="2800" b="0" dirty="0" err="1" smtClean="0">
                <a:solidFill>
                  <a:srgbClr val="004165"/>
                </a:solidFill>
                <a:latin typeface="Arial" pitchFamily="34" charset="0"/>
                <a:ea typeface="+mn-ea"/>
                <a:cs typeface="Arial" pitchFamily="34" charset="0"/>
              </a:rPr>
              <a:t>certificering</a:t>
            </a:r>
            <a:r>
              <a:rPr lang="nl-NL" sz="2800" b="0" dirty="0" err="1" smtClean="0"/>
              <a:t>s</a:t>
            </a:r>
            <a:r>
              <a:rPr lang="nl-NL" sz="2800" b="0" dirty="0" err="1" smtClean="0">
                <a:solidFill>
                  <a:srgbClr val="004165"/>
                </a:solidFill>
                <a:latin typeface="Arial" pitchFamily="34" charset="0"/>
                <a:ea typeface="+mn-ea"/>
                <a:cs typeface="Arial" pitchFamily="34" charset="0"/>
              </a:rPr>
              <a:t>programma’s</a:t>
            </a:r>
            <a:r>
              <a:rPr lang="nl-NL" sz="2800" b="0" dirty="0" smtClean="0">
                <a:solidFill>
                  <a:srgbClr val="004165"/>
                </a:solidFill>
                <a:latin typeface="Arial" pitchFamily="34" charset="0"/>
                <a:ea typeface="+mn-ea"/>
                <a:cs typeface="Arial" pitchFamily="34" charset="0"/>
              </a:rPr>
              <a:t> over de gehele wereld.</a:t>
            </a:r>
            <a:endParaRPr lang="nl-NL" sz="2800" b="0" dirty="0">
              <a:solidFill>
                <a:srgbClr val="004165"/>
              </a:solidFill>
              <a:latin typeface="Arial" pitchFamily="34" charset="0"/>
              <a:ea typeface="+mn-ea"/>
              <a:cs typeface="Arial" pitchFamily="34" charset="0"/>
            </a:endParaRPr>
          </a:p>
        </p:txBody>
      </p:sp>
      <p:sp>
        <p:nvSpPr>
          <p:cNvPr id="4" name="Tijdelijke aanduiding voor tekst 3"/>
          <p:cNvSpPr>
            <a:spLocks noGrp="1"/>
          </p:cNvSpPr>
          <p:nvPr>
            <p:ph type="body" sz="quarter" idx="11"/>
          </p:nvPr>
        </p:nvSpPr>
        <p:spPr/>
        <p:txBody>
          <a:bodyPr/>
          <a:lstStyle/>
          <a:p>
            <a:endParaRPr lang="nl-NL"/>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CDL2010">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Helvetica"/>
        <a:ea typeface="Osaka"/>
        <a:cs typeface=""/>
      </a:majorFont>
      <a:minorFont>
        <a:latin typeface="Helvetica"/>
        <a:ea typeface="Osaka"/>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ea typeface="Osaka"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ea typeface="Osaka"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Helvetica"/>
        <a:ea typeface="Osaka"/>
        <a:cs typeface=""/>
      </a:majorFont>
      <a:minorFont>
        <a:latin typeface="Helvetic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ea typeface="Osaka"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ea typeface="Osaka"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ECDL thema">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Helvetica"/>
        <a:ea typeface="Osaka"/>
        <a:cs typeface=""/>
      </a:majorFont>
      <a:minorFont>
        <a:latin typeface="Helvetica"/>
        <a:ea typeface="Osaka"/>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ea typeface="Osaka"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ea typeface="Osaka"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Helvetica"/>
        <a:ea typeface="Osaka"/>
        <a:cs typeface=""/>
      </a:majorFont>
      <a:minorFont>
        <a:latin typeface="Helvetic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ea typeface="Osaka"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ea typeface="Osaka"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1296</TotalTime>
  <Words>1262</Words>
  <Application>Microsoft Office PowerPoint</Application>
  <PresentationFormat>Diavoorstelling (4:3)</PresentationFormat>
  <Paragraphs>141</Paragraphs>
  <Slides>14</Slides>
  <Notes>14</Notes>
  <HiddenSlides>0</HiddenSlides>
  <MMClips>0</MMClips>
  <ScaleCrop>false</ScaleCrop>
  <HeadingPairs>
    <vt:vector size="4" baseType="variant">
      <vt:variant>
        <vt:lpstr>Thema</vt:lpstr>
      </vt:variant>
      <vt:variant>
        <vt:i4>4</vt:i4>
      </vt:variant>
      <vt:variant>
        <vt:lpstr>Diatitels</vt:lpstr>
      </vt:variant>
      <vt:variant>
        <vt:i4>14</vt:i4>
      </vt:variant>
    </vt:vector>
  </HeadingPairs>
  <TitlesOfParts>
    <vt:vector size="18" baseType="lpstr">
      <vt:lpstr>ECDL2010</vt:lpstr>
      <vt:lpstr>1_Blank Presentation</vt:lpstr>
      <vt:lpstr>1_ECDL thema</vt:lpstr>
      <vt:lpstr>2_Blank Presentation</vt:lpstr>
      <vt:lpstr>Certificering op Europees niveau overbruggen van de 2e digitale kloof</vt:lpstr>
      <vt:lpstr>Grenzeloos ICT onderwijs..</vt:lpstr>
      <vt:lpstr>Grenzeloos ICT onderwijs.</vt:lpstr>
      <vt:lpstr>Digitale basisvaardigheden.</vt:lpstr>
      <vt:lpstr>Digitale basisvaardigheden..</vt:lpstr>
      <vt:lpstr>Digitale basisvaardigheden...</vt:lpstr>
      <vt:lpstr>Digitale basisvaardigheden…</vt:lpstr>
      <vt:lpstr>Is er ook een oplossing?</vt:lpstr>
      <vt:lpstr>ECDL/ICDL - European Computer Driving Licence</vt:lpstr>
      <vt:lpstr>(Digitale) Vaardigheidsniveaus</vt:lpstr>
      <vt:lpstr>ECDL / ICDL erkenning</vt:lpstr>
      <vt:lpstr>Online – web-based examens</vt:lpstr>
      <vt:lpstr>Tijd voor actie … </vt:lpstr>
      <vt:lpstr>Vragen?    www.ecdl.nl / info@ecdl.nl</vt:lpstr>
    </vt:vector>
  </TitlesOfParts>
  <Company>ECDL Nederland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skills gap and ECDL</dc:title>
  <dc:subject>overbruggen 2e digitale kloof</dc:subject>
  <dc:creator>Leo Besemer</dc:creator>
  <cp:keywords>NIOC 2011</cp:keywords>
  <dc:description>2e digi kloof tussen 'net geen digibeet meer' en 'echt digivaardig zijn, zelf alles kunnen wat je dagelijks nodig hebt</dc:description>
  <cp:lastModifiedBy>Leo Besemer</cp:lastModifiedBy>
  <cp:revision>116</cp:revision>
  <dcterms:created xsi:type="dcterms:W3CDTF">2010-12-08T19:07:56Z</dcterms:created>
  <dcterms:modified xsi:type="dcterms:W3CDTF">2011-04-11T14:44:15Z</dcterms:modified>
  <cp:category>certificering </cp:category>
</cp:coreProperties>
</file>